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075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1076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1077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1078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1079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1080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1081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1082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1083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084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085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086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087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088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089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090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091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092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093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1094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1095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1096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1097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1098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1099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1100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1101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1102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1103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1104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1105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1106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1107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1108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1109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1110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1111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1112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1113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1114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1115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1116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1117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1118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1119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1120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1121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1122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1123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1124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1125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1126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1127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1128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1129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1130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1131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1132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1133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1134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1135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1136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1137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1138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1139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1140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1141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1142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1143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1144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1145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1146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1147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1148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1149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1150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1151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1152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1153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1154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1155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1156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1157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1158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1159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1160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1161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1162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1163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1164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1165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1166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1167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1168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1169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1170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1171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1172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1173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174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175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176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177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178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179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180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181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182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183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184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185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186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187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188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189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190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191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192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193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194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195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196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197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198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199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200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201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02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03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204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205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206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207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208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209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210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211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212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213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214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215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216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217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218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219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220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221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222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223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224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225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226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227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228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229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230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231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232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233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234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235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236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237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238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239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240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241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242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243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244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245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246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247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248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249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250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251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252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253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254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255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256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257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258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259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260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261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262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263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264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265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266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267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268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269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270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271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272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273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1274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1275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1276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1277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1278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1279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1280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1281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1282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1283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1284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1285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1286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1287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1288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1289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1290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1291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1292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1293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1294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1295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1296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1297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1298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1299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1300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1301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1302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1303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1304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1305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1306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1307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1308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1309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1310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1311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1312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1313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1314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1315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1316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1317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1318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1319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1320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1321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1322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1323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1324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1325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1326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1327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1328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1329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1330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1331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1332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1333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1334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1335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1336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1337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1338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1339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1340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1341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1342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1343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1344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1345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1346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1347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1348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1349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1350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1351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1352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1353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1354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1355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1356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1357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1358.xml" ContentType="application/vnd.openxmlformats-officedocument.drawingml.chart+xml"/>
  <Override PartName="/ppt/slideMasters/slideMaster286.xml" ContentType="application/vnd.openxmlformats-officedocument.presentationml.slideMaster+xml"/>
  <Override PartName="/ppt/slides/slide286.xml" ContentType="application/vnd.openxmlformats-officedocument.presentationml.slide+xml"/>
  <Override PartName="/ppt/charts/chart1359.xml" ContentType="application/vnd.openxmlformats-officedocument.drawingml.chart+xml"/>
  <Override PartName="/ppt/slideMasters/slideMaster287.xml" ContentType="application/vnd.openxmlformats-officedocument.presentationml.slideMaster+xml"/>
  <Override PartName="/ppt/slides/slide287.xml" ContentType="application/vnd.openxmlformats-officedocument.presentationml.slide+xml"/>
  <Override PartName="/ppt/charts/chart1360.xml" ContentType="application/vnd.openxmlformats-officedocument.drawingml.chart+xml"/>
  <Override PartName="/ppt/slideMasters/slideMaster288.xml" ContentType="application/vnd.openxmlformats-officedocument.presentationml.slideMaster+xml"/>
  <Override PartName="/ppt/slides/slide288.xml" ContentType="application/vnd.openxmlformats-officedocument.presentationml.slide+xml"/>
  <Override PartName="/ppt/charts/chart1361.xml" ContentType="application/vnd.openxmlformats-officedocument.drawingml.chart+xml"/>
  <Override PartName="/ppt/slideMasters/slideMaster289.xml" ContentType="application/vnd.openxmlformats-officedocument.presentationml.slideMaster+xml"/>
  <Override PartName="/ppt/slides/slide289.xml" ContentType="application/vnd.openxmlformats-officedocument.presentationml.slide+xml"/>
  <Override PartName="/ppt/charts/chart1362.xml" ContentType="application/vnd.openxmlformats-officedocument.drawingml.chart+xml"/>
  <Override PartName="/ppt/slideMasters/slideMaster290.xml" ContentType="application/vnd.openxmlformats-officedocument.presentationml.slideMaster+xml"/>
  <Override PartName="/ppt/slides/slide290.xml" ContentType="application/vnd.openxmlformats-officedocument.presentationml.slide+xml"/>
  <Override PartName="/ppt/charts/chart1363.xml" ContentType="application/vnd.openxmlformats-officedocument.drawingml.chart+xml"/>
  <Override PartName="/ppt/slideMasters/slideMaster291.xml" ContentType="application/vnd.openxmlformats-officedocument.presentationml.slideMaster+xml"/>
  <Override PartName="/ppt/slides/slide291.xml" ContentType="application/vnd.openxmlformats-officedocument.presentationml.slide+xml"/>
  <Override PartName="/ppt/charts/chart1364.xml" ContentType="application/vnd.openxmlformats-officedocument.drawingml.chart+xml"/>
  <Override PartName="/ppt/slideMasters/slideMaster292.xml" ContentType="application/vnd.openxmlformats-officedocument.presentationml.slideMaster+xml"/>
  <Override PartName="/ppt/slides/slide292.xml" ContentType="application/vnd.openxmlformats-officedocument.presentationml.slide+xml"/>
  <Override PartName="/ppt/charts/chart1365.xml" ContentType="application/vnd.openxmlformats-officedocument.drawingml.chart+xml"/>
  <Override PartName="/ppt/slideMasters/slideMaster293.xml" ContentType="application/vnd.openxmlformats-officedocument.presentationml.slideMaster+xml"/>
  <Override PartName="/ppt/slides/slide293.xml" ContentType="application/vnd.openxmlformats-officedocument.presentationml.slide+xml"/>
  <Override PartName="/ppt/charts/chart1366.xml" ContentType="application/vnd.openxmlformats-officedocument.drawingml.chart+xml"/>
  <Override PartName="/ppt/slideMasters/slideMaster294.xml" ContentType="application/vnd.openxmlformats-officedocument.presentationml.slideMaster+xml"/>
  <Override PartName="/ppt/slides/slide294.xml" ContentType="application/vnd.openxmlformats-officedocument.presentationml.slide+xml"/>
  <Override PartName="/ppt/charts/chart1367.xml" ContentType="application/vnd.openxmlformats-officedocument.drawingml.chart+xml"/>
  <Override PartName="/ppt/slideMasters/slideMaster295.xml" ContentType="application/vnd.openxmlformats-officedocument.presentationml.slideMaster+xml"/>
  <Override PartName="/ppt/slides/slide295.xml" ContentType="application/vnd.openxmlformats-officedocument.presentationml.slide+xml"/>
  <Override PartName="/ppt/charts/chart1368.xml" ContentType="application/vnd.openxmlformats-officedocument.drawingml.chart+xml"/>
  <Override PartName="/ppt/slideMasters/slideMaster296.xml" ContentType="application/vnd.openxmlformats-officedocument.presentationml.slideMaster+xml"/>
  <Override PartName="/ppt/slides/slide296.xml" ContentType="application/vnd.openxmlformats-officedocument.presentationml.slide+xml"/>
  <Override PartName="/ppt/charts/chart1369.xml" ContentType="application/vnd.openxmlformats-officedocument.drawingml.chart+xml"/>
  <Override PartName="/ppt/slideMasters/slideMaster297.xml" ContentType="application/vnd.openxmlformats-officedocument.presentationml.slideMaster+xml"/>
  <Override PartName="/ppt/slides/slide297.xml" ContentType="application/vnd.openxmlformats-officedocument.presentationml.slide+xml"/>
  <Override PartName="/ppt/charts/chart1370.xml" ContentType="application/vnd.openxmlformats-officedocument.drawingml.chart+xml"/>
  <Override PartName="/ppt/slideMasters/slideMaster298.xml" ContentType="application/vnd.openxmlformats-officedocument.presentationml.slideMaster+xml"/>
  <Override PartName="/ppt/slides/slide298.xml" ContentType="application/vnd.openxmlformats-officedocument.presentationml.slide+xml"/>
  <Override PartName="/ppt/charts/chart1371.xml" ContentType="application/vnd.openxmlformats-officedocument.drawingml.chart+xml"/>
  <Override PartName="/ppt/slideMasters/slideMaster299.xml" ContentType="application/vnd.openxmlformats-officedocument.presentationml.slideMaster+xml"/>
  <Override PartName="/ppt/slides/slide299.xml" ContentType="application/vnd.openxmlformats-officedocument.presentationml.slide+xml"/>
  <Override PartName="/ppt/charts/chart1372.xml" ContentType="application/vnd.openxmlformats-officedocument.drawingml.chart+xml"/>
  <Override PartName="/ppt/slideMasters/slideMaster300.xml" ContentType="application/vnd.openxmlformats-officedocument.presentationml.slideMaster+xml"/>
  <Override PartName="/ppt/slides/slide300.xml" ContentType="application/vnd.openxmlformats-officedocument.presentationml.slide+xml"/>
  <Override PartName="/ppt/charts/chart1373.xml" ContentType="application/vnd.openxmlformats-officedocument.drawingml.chart+xml"/>
  <Override PartName="/ppt/slideMasters/slideMaster301.xml" ContentType="application/vnd.openxmlformats-officedocument.presentationml.slideMaster+xml"/>
  <Override PartName="/ppt/slides/slide301.xml" ContentType="application/vnd.openxmlformats-officedocument.presentationml.slide+xml"/>
  <Override PartName="/ppt/charts/chart1374.xml" ContentType="application/vnd.openxmlformats-officedocument.drawingml.chart+xml"/>
  <Override PartName="/ppt/slideMasters/slideMaster302.xml" ContentType="application/vnd.openxmlformats-officedocument.presentationml.slideMaster+xml"/>
  <Override PartName="/ppt/slides/slide302.xml" ContentType="application/vnd.openxmlformats-officedocument.presentationml.slide+xml"/>
  <Override PartName="/ppt/charts/chart1375.xml" ContentType="application/vnd.openxmlformats-officedocument.drawingml.chart+xml"/>
  <Override PartName="/ppt/slideMasters/slideMaster303.xml" ContentType="application/vnd.openxmlformats-officedocument.presentationml.slideMaster+xml"/>
  <Override PartName="/ppt/slides/slide303.xml" ContentType="application/vnd.openxmlformats-officedocument.presentationml.slide+xml"/>
  <Override PartName="/ppt/charts/chart1376.xml" ContentType="application/vnd.openxmlformats-officedocument.drawingml.chart+xml"/>
  <Override PartName="/ppt/slideMasters/slideMaster304.xml" ContentType="application/vnd.openxmlformats-officedocument.presentationml.slideMaster+xml"/>
  <Override PartName="/ppt/slides/slide304.xml" ContentType="application/vnd.openxmlformats-officedocument.presentationml.slide+xml"/>
  <Override PartName="/ppt/charts/chart1377.xml" ContentType="application/vnd.openxmlformats-officedocument.drawingml.chart+xml"/>
  <Override PartName="/ppt/slideMasters/slideMaster305.xml" ContentType="application/vnd.openxmlformats-officedocument.presentationml.slideMaster+xml"/>
  <Override PartName="/ppt/slides/slide305.xml" ContentType="application/vnd.openxmlformats-officedocument.presentationml.slide+xml"/>
  <Override PartName="/ppt/charts/chart1378.xml" ContentType="application/vnd.openxmlformats-officedocument.drawingml.chart+xml"/>
  <Override PartName="/ppt/slideMasters/slideMaster306.xml" ContentType="application/vnd.openxmlformats-officedocument.presentationml.slideMaster+xml"/>
  <Override PartName="/ppt/slides/slide306.xml" ContentType="application/vnd.openxmlformats-officedocument.presentationml.slide+xml"/>
  <Override PartName="/ppt/charts/chart1379.xml" ContentType="application/vnd.openxmlformats-officedocument.drawingml.chart+xml"/>
  <Override PartName="/ppt/slideMasters/slideMaster307.xml" ContentType="application/vnd.openxmlformats-officedocument.presentationml.slideMaster+xml"/>
  <Override PartName="/ppt/slides/slide307.xml" ContentType="application/vnd.openxmlformats-officedocument.presentationml.slide+xml"/>
  <Override PartName="/ppt/charts/chart1380.xml" ContentType="application/vnd.openxmlformats-officedocument.drawingml.chart+xml"/>
  <Override PartName="/ppt/slideMasters/slideMaster308.xml" ContentType="application/vnd.openxmlformats-officedocument.presentationml.slideMaster+xml"/>
  <Override PartName="/ppt/slides/slide308.xml" ContentType="application/vnd.openxmlformats-officedocument.presentationml.slide+xml"/>
  <Override PartName="/ppt/charts/chart1381.xml" ContentType="application/vnd.openxmlformats-officedocument.drawingml.chart+xml"/>
  <Override PartName="/ppt/slideMasters/slideMaster309.xml" ContentType="application/vnd.openxmlformats-officedocument.presentationml.slideMaster+xml"/>
  <Override PartName="/ppt/slides/slide309.xml" ContentType="application/vnd.openxmlformats-officedocument.presentationml.slide+xml"/>
  <Override PartName="/ppt/charts/chart1382.xml" ContentType="application/vnd.openxmlformats-officedocument.drawingml.chart+xml"/>
  <Override PartName="/ppt/slideMasters/slideMaster310.xml" ContentType="application/vnd.openxmlformats-officedocument.presentationml.slideMaster+xml"/>
  <Override PartName="/ppt/slides/slide310.xml" ContentType="application/vnd.openxmlformats-officedocument.presentationml.slide+xml"/>
  <Override PartName="/ppt/charts/chart1383.xml" ContentType="application/vnd.openxmlformats-officedocument.drawingml.chart+xml"/>
  <Override PartName="/ppt/slideMasters/slideMaster311.xml" ContentType="application/vnd.openxmlformats-officedocument.presentationml.slideMaster+xml"/>
  <Override PartName="/ppt/slides/slide311.xml" ContentType="application/vnd.openxmlformats-officedocument.presentationml.slide+xml"/>
  <Override PartName="/ppt/charts/chart1384.xml" ContentType="application/vnd.openxmlformats-officedocument.drawingml.chart+xml"/>
  <Override PartName="/ppt/slideMasters/slideMaster312.xml" ContentType="application/vnd.openxmlformats-officedocument.presentationml.slideMaster+xml"/>
  <Override PartName="/ppt/slides/slide312.xml" ContentType="application/vnd.openxmlformats-officedocument.presentationml.slide+xml"/>
  <Override PartName="/ppt/charts/chart1385.xml" ContentType="application/vnd.openxmlformats-officedocument.drawingml.chart+xml"/>
  <Override PartName="/ppt/slideMasters/slideMaster313.xml" ContentType="application/vnd.openxmlformats-officedocument.presentationml.slideMaster+xml"/>
  <Override PartName="/ppt/slides/slide313.xml" ContentType="application/vnd.openxmlformats-officedocument.presentationml.slide+xml"/>
  <Override PartName="/ppt/charts/chart1386.xml" ContentType="application/vnd.openxmlformats-officedocument.drawingml.chart+xml"/>
  <Override PartName="/ppt/slideMasters/slideMaster314.xml" ContentType="application/vnd.openxmlformats-officedocument.presentationml.slideMaster+xml"/>
  <Override PartName="/ppt/slides/slide314.xml" ContentType="application/vnd.openxmlformats-officedocument.presentationml.slide+xml"/>
  <Override PartName="/ppt/charts/chart1387.xml" ContentType="application/vnd.openxmlformats-officedocument.drawingml.chart+xml"/>
  <Override PartName="/ppt/slideMasters/slideMaster315.xml" ContentType="application/vnd.openxmlformats-officedocument.presentationml.slideMaster+xml"/>
  <Override PartName="/ppt/slides/slide315.xml" ContentType="application/vnd.openxmlformats-officedocument.presentationml.slide+xml"/>
  <Override PartName="/ppt/charts/chart1388.xml" ContentType="application/vnd.openxmlformats-officedocument.drawingml.chart+xml"/>
  <Override PartName="/ppt/slideMasters/slideMaster316.xml" ContentType="application/vnd.openxmlformats-officedocument.presentationml.slideMaster+xml"/>
  <Override PartName="/ppt/slides/slide316.xml" ContentType="application/vnd.openxmlformats-officedocument.presentationml.slide+xml"/>
  <Override PartName="/ppt/charts/chart1389.xml" ContentType="application/vnd.openxmlformats-officedocument.drawingml.chart+xml"/>
  <Override PartName="/ppt/slideMasters/slideMaster317.xml" ContentType="application/vnd.openxmlformats-officedocument.presentationml.slideMaster+xml"/>
  <Override PartName="/ppt/slides/slide317.xml" ContentType="application/vnd.openxmlformats-officedocument.presentationml.slide+xml"/>
  <Override PartName="/ppt/charts/chart1390.xml" ContentType="application/vnd.openxmlformats-officedocument.drawingml.chart+xml"/>
  <Override PartName="/ppt/slideMasters/slideMaster318.xml" ContentType="application/vnd.openxmlformats-officedocument.presentationml.slideMaster+xml"/>
  <Override PartName="/ppt/slides/slide318.xml" ContentType="application/vnd.openxmlformats-officedocument.presentationml.slide+xml"/>
  <Override PartName="/ppt/charts/chart1391.xml" ContentType="application/vnd.openxmlformats-officedocument.drawingml.chart+xml"/>
  <Override PartName="/ppt/slideMasters/slideMaster319.xml" ContentType="application/vnd.openxmlformats-officedocument.presentationml.slideMaster+xml"/>
  <Override PartName="/ppt/slides/slide319.xml" ContentType="application/vnd.openxmlformats-officedocument.presentationml.slide+xml"/>
  <Override PartName="/ppt/charts/chart1392.xml" ContentType="application/vnd.openxmlformats-officedocument.drawingml.chart+xml"/>
  <Override PartName="/ppt/slideMasters/slideMaster320.xml" ContentType="application/vnd.openxmlformats-officedocument.presentationml.slideMaster+xml"/>
  <Override PartName="/ppt/slides/slide320.xml" ContentType="application/vnd.openxmlformats-officedocument.presentationml.slide+xml"/>
  <Override PartName="/ppt/charts/chart1393.xml" ContentType="application/vnd.openxmlformats-officedocument.drawingml.chart+xml"/>
  <Override PartName="/ppt/slideMasters/slideMaster321.xml" ContentType="application/vnd.openxmlformats-officedocument.presentationml.slideMaster+xml"/>
  <Override PartName="/ppt/slides/slide321.xml" ContentType="application/vnd.openxmlformats-officedocument.presentationml.slide+xml"/>
  <Override PartName="/ppt/charts/chart1394.xml" ContentType="application/vnd.openxmlformats-officedocument.drawingml.chart+xml"/>
  <Override PartName="/ppt/slideMasters/slideMaster322.xml" ContentType="application/vnd.openxmlformats-officedocument.presentationml.slideMaster+xml"/>
  <Override PartName="/ppt/slides/slide322.xml" ContentType="application/vnd.openxmlformats-officedocument.presentationml.slide+xml"/>
  <Override PartName="/ppt/charts/chart1395.xml" ContentType="application/vnd.openxmlformats-officedocument.drawingml.chart+xml"/>
  <Override PartName="/ppt/slideMasters/slideMaster323.xml" ContentType="application/vnd.openxmlformats-officedocument.presentationml.slideMaster+xml"/>
  <Override PartName="/ppt/slides/slide323.xml" ContentType="application/vnd.openxmlformats-officedocument.presentationml.slide+xml"/>
  <Override PartName="/ppt/charts/chart1396.xml" ContentType="application/vnd.openxmlformats-officedocument.drawingml.chart+xml"/>
  <Override PartName="/ppt/slideMasters/slideMaster324.xml" ContentType="application/vnd.openxmlformats-officedocument.presentationml.slideMaster+xml"/>
  <Override PartName="/ppt/slides/slide324.xml" ContentType="application/vnd.openxmlformats-officedocument.presentationml.slide+xml"/>
  <Override PartName="/ppt/charts/chart1397.xml" ContentType="application/vnd.openxmlformats-officedocument.drawingml.chart+xml"/>
  <Override PartName="/ppt/slideMasters/slideMaster325.xml" ContentType="application/vnd.openxmlformats-officedocument.presentationml.slideMaster+xml"/>
  <Override PartName="/ppt/slides/slide325.xml" ContentType="application/vnd.openxmlformats-officedocument.presentationml.slide+xml"/>
  <Override PartName="/ppt/charts/chart1398.xml" ContentType="application/vnd.openxmlformats-officedocument.drawingml.chart+xml"/>
  <Override PartName="/ppt/slideMasters/slideMaster326.xml" ContentType="application/vnd.openxmlformats-officedocument.presentationml.slideMaster+xml"/>
  <Override PartName="/ppt/slides/slide326.xml" ContentType="application/vnd.openxmlformats-officedocument.presentationml.slide+xml"/>
  <Override PartName="/ppt/charts/chart1399.xml" ContentType="application/vnd.openxmlformats-officedocument.drawingml.chart+xml"/>
  <Override PartName="/ppt/slideMasters/slideMaster327.xml" ContentType="application/vnd.openxmlformats-officedocument.presentationml.slideMaster+xml"/>
  <Override PartName="/ppt/slides/slide327.xml" ContentType="application/vnd.openxmlformats-officedocument.presentationml.slide+xml"/>
  <Override PartName="/ppt/charts/chart1400.xml" ContentType="application/vnd.openxmlformats-officedocument.drawingml.chart+xml"/>
  <Override PartName="/ppt/slideMasters/slideMaster328.xml" ContentType="application/vnd.openxmlformats-officedocument.presentationml.slideMaster+xml"/>
  <Override PartName="/ppt/slides/slide328.xml" ContentType="application/vnd.openxmlformats-officedocument.presentationml.slide+xml"/>
  <Override PartName="/ppt/charts/chart1401.xml" ContentType="application/vnd.openxmlformats-officedocument.drawingml.chart+xml"/>
  <Override PartName="/ppt/slideMasters/slideMaster329.xml" ContentType="application/vnd.openxmlformats-officedocument.presentationml.slideMaster+xml"/>
  <Override PartName="/ppt/slides/slide329.xml" ContentType="application/vnd.openxmlformats-officedocument.presentationml.slide+xml"/>
  <Override PartName="/ppt/charts/chart1402.xml" ContentType="application/vnd.openxmlformats-officedocument.drawingml.chart+xml"/>
  <Override PartName="/ppt/slideMasters/slideMaster330.xml" ContentType="application/vnd.openxmlformats-officedocument.presentationml.slideMaster+xml"/>
  <Override PartName="/ppt/slides/slide330.xml" ContentType="application/vnd.openxmlformats-officedocument.presentationml.slide+xml"/>
  <Override PartName="/ppt/charts/chart1403.xml" ContentType="application/vnd.openxmlformats-officedocument.drawingml.chart+xml"/>
  <Override PartName="/ppt/slideMasters/slideMaster331.xml" ContentType="application/vnd.openxmlformats-officedocument.presentationml.slideMaster+xml"/>
  <Override PartName="/ppt/slides/slide331.xml" ContentType="application/vnd.openxmlformats-officedocument.presentationml.slide+xml"/>
  <Override PartName="/ppt/charts/chart1404.xml" ContentType="application/vnd.openxmlformats-officedocument.drawingml.chart+xml"/>
  <Override PartName="/ppt/slideMasters/slideMaster332.xml" ContentType="application/vnd.openxmlformats-officedocument.presentationml.slideMaster+xml"/>
  <Override PartName="/ppt/slides/slide332.xml" ContentType="application/vnd.openxmlformats-officedocument.presentationml.slide+xml"/>
  <Override PartName="/ppt/charts/chart1405.xml" ContentType="application/vnd.openxmlformats-officedocument.drawingml.chart+xml"/>
  <Override PartName="/ppt/slideMasters/slideMaster333.xml" ContentType="application/vnd.openxmlformats-officedocument.presentationml.slideMaster+xml"/>
  <Override PartName="/ppt/slides/slide333.xml" ContentType="application/vnd.openxmlformats-officedocument.presentationml.slide+xml"/>
  <Override PartName="/ppt/charts/chart1406.xml" ContentType="application/vnd.openxmlformats-officedocument.drawingml.chart+xml"/>
  <Override PartName="/ppt/slideMasters/slideMaster334.xml" ContentType="application/vnd.openxmlformats-officedocument.presentationml.slideMaster+xml"/>
  <Override PartName="/ppt/slides/slide334.xml" ContentType="application/vnd.openxmlformats-officedocument.presentationml.slide+xml"/>
  <Override PartName="/ppt/charts/chart1407.xml" ContentType="application/vnd.openxmlformats-officedocument.drawingml.chart+xml"/>
  <Override PartName="/ppt/slideMasters/slideMaster335.xml" ContentType="application/vnd.openxmlformats-officedocument.presentationml.slideMaster+xml"/>
  <Override PartName="/ppt/slides/slide335.xml" ContentType="application/vnd.openxmlformats-officedocument.presentationml.slide+xml"/>
  <Override PartName="/ppt/charts/chart1408.xml" ContentType="application/vnd.openxmlformats-officedocument.drawingml.chart+xml"/>
  <Override PartName="/ppt/slideMasters/slideMaster336.xml" ContentType="application/vnd.openxmlformats-officedocument.presentationml.slideMaster+xml"/>
  <Override PartName="/ppt/slides/slide336.xml" ContentType="application/vnd.openxmlformats-officedocument.presentationml.slide+xml"/>
  <Override PartName="/ppt/charts/chart1409.xml" ContentType="application/vnd.openxmlformats-officedocument.drawingml.chart+xml"/>
  <Override PartName="/ppt/slideMasters/slideMaster337.xml" ContentType="application/vnd.openxmlformats-officedocument.presentationml.slideMaster+xml"/>
  <Override PartName="/ppt/slides/slide337.xml" ContentType="application/vnd.openxmlformats-officedocument.presentationml.slide+xml"/>
  <Override PartName="/ppt/charts/chart1410.xml" ContentType="application/vnd.openxmlformats-officedocument.drawingml.chart+xml"/>
  <Override PartName="/ppt/slideMasters/slideMaster338.xml" ContentType="application/vnd.openxmlformats-officedocument.presentationml.slideMaster+xml"/>
  <Override PartName="/ppt/slides/slide338.xml" ContentType="application/vnd.openxmlformats-officedocument.presentationml.slide+xml"/>
  <Override PartName="/ppt/charts/chart1411.xml" ContentType="application/vnd.openxmlformats-officedocument.drawingml.chart+xml"/>
  <Override PartName="/ppt/slideMasters/slideMaster339.xml" ContentType="application/vnd.openxmlformats-officedocument.presentationml.slideMaster+xml"/>
  <Override PartName="/ppt/slides/slide339.xml" ContentType="application/vnd.openxmlformats-officedocument.presentationml.slide+xml"/>
  <Override PartName="/ppt/charts/chart1412.xml" ContentType="application/vnd.openxmlformats-officedocument.drawingml.chart+xml"/>
  <Override PartName="/ppt/slideMasters/slideMaster340.xml" ContentType="application/vnd.openxmlformats-officedocument.presentationml.slideMaster+xml"/>
  <Override PartName="/ppt/slides/slide340.xml" ContentType="application/vnd.openxmlformats-officedocument.presentationml.slide+xml"/>
  <Override PartName="/ppt/charts/chart1413.xml" ContentType="application/vnd.openxmlformats-officedocument.drawingml.chart+xml"/>
  <Override PartName="/ppt/slideMasters/slideMaster341.xml" ContentType="application/vnd.openxmlformats-officedocument.presentationml.slideMaster+xml"/>
  <Override PartName="/ppt/slides/slide341.xml" ContentType="application/vnd.openxmlformats-officedocument.presentationml.slide+xml"/>
  <Override PartName="/ppt/charts/chart1414.xml" ContentType="application/vnd.openxmlformats-officedocument.drawingml.chart+xml"/>
  <Override PartName="/ppt/slideMasters/slideMaster342.xml" ContentType="application/vnd.openxmlformats-officedocument.presentationml.slideMaster+xml"/>
  <Override PartName="/ppt/slides/slide342.xml" ContentType="application/vnd.openxmlformats-officedocument.presentationml.slide+xml"/>
  <Override PartName="/ppt/charts/chart1415.xml" ContentType="application/vnd.openxmlformats-officedocument.drawingml.chart+xml"/>
  <Override PartName="/ppt/slideMasters/slideMaster343.xml" ContentType="application/vnd.openxmlformats-officedocument.presentationml.slideMaster+xml"/>
  <Override PartName="/ppt/slides/slide343.xml" ContentType="application/vnd.openxmlformats-officedocument.presentationml.slide+xml"/>
  <Override PartName="/ppt/charts/chart1416.xml" ContentType="application/vnd.openxmlformats-officedocument.drawingml.chart+xml"/>
  <Override PartName="/ppt/slideMasters/slideMaster344.xml" ContentType="application/vnd.openxmlformats-officedocument.presentationml.slideMaster+xml"/>
  <Override PartName="/ppt/slides/slide344.xml" ContentType="application/vnd.openxmlformats-officedocument.presentationml.slide+xml"/>
  <Override PartName="/ppt/charts/chart1417.xml" ContentType="application/vnd.openxmlformats-officedocument.drawingml.chart+xml"/>
  <Override PartName="/ppt/slideMasters/slideMaster345.xml" ContentType="application/vnd.openxmlformats-officedocument.presentationml.slideMaster+xml"/>
  <Override PartName="/ppt/slides/slide345.xml" ContentType="application/vnd.openxmlformats-officedocument.presentationml.slide+xml"/>
  <Override PartName="/ppt/charts/chart1418.xml" ContentType="application/vnd.openxmlformats-officedocument.drawingml.chart+xml"/>
  <Override PartName="/ppt/slideMasters/slideMaster346.xml" ContentType="application/vnd.openxmlformats-officedocument.presentationml.slideMaster+xml"/>
  <Override PartName="/ppt/slides/slide346.xml" ContentType="application/vnd.openxmlformats-officedocument.presentationml.slide+xml"/>
  <Override PartName="/ppt/charts/chart1419.xml" ContentType="application/vnd.openxmlformats-officedocument.drawingml.chart+xml"/>
  <Override PartName="/ppt/slideMasters/slideMaster347.xml" ContentType="application/vnd.openxmlformats-officedocument.presentationml.slideMaster+xml"/>
  <Override PartName="/ppt/slides/slide347.xml" ContentType="application/vnd.openxmlformats-officedocument.presentationml.slide+xml"/>
  <Override PartName="/ppt/charts/chart1420.xml" ContentType="application/vnd.openxmlformats-officedocument.drawingml.chart+xml"/>
  <Override PartName="/ppt/slideMasters/slideMaster348.xml" ContentType="application/vnd.openxmlformats-officedocument.presentationml.slideMaster+xml"/>
  <Override PartName="/ppt/slides/slide348.xml" ContentType="application/vnd.openxmlformats-officedocument.presentationml.slide+xml"/>
  <Override PartName="/ppt/charts/chart1421.xml" ContentType="application/vnd.openxmlformats-officedocument.drawingml.chart+xml"/>
  <Override PartName="/ppt/slideMasters/slideMaster349.xml" ContentType="application/vnd.openxmlformats-officedocument.presentationml.slideMaster+xml"/>
  <Override PartName="/ppt/slides/slide349.xml" ContentType="application/vnd.openxmlformats-officedocument.presentationml.slide+xml"/>
  <Override PartName="/ppt/charts/chart1422.xml" ContentType="application/vnd.openxmlformats-officedocument.drawingml.chart+xml"/>
  <Override PartName="/ppt/slideMasters/slideMaster350.xml" ContentType="application/vnd.openxmlformats-officedocument.presentationml.slideMaster+xml"/>
  <Override PartName="/ppt/slides/slide350.xml" ContentType="application/vnd.openxmlformats-officedocument.presentationml.slide+xml"/>
  <Override PartName="/ppt/charts/chart1423.xml" ContentType="application/vnd.openxmlformats-officedocument.drawingml.chart+xml"/>
  <Override PartName="/ppt/slideMasters/slideMaster351.xml" ContentType="application/vnd.openxmlformats-officedocument.presentationml.slideMaster+xml"/>
  <Override PartName="/ppt/slides/slide351.xml" ContentType="application/vnd.openxmlformats-officedocument.presentationml.slide+xml"/>
  <Override PartName="/ppt/charts/chart1424.xml" ContentType="application/vnd.openxmlformats-officedocument.drawingml.chart+xml"/>
  <Override PartName="/ppt/slideMasters/slideMaster352.xml" ContentType="application/vnd.openxmlformats-officedocument.presentationml.slideMaster+xml"/>
  <Override PartName="/ppt/slides/slide352.xml" ContentType="application/vnd.openxmlformats-officedocument.presentationml.slide+xml"/>
  <Override PartName="/ppt/charts/chart1425.xml" ContentType="application/vnd.openxmlformats-officedocument.drawingml.chart+xml"/>
  <Override PartName="/ppt/slideMasters/slideMaster353.xml" ContentType="application/vnd.openxmlformats-officedocument.presentationml.slideMaster+xml"/>
  <Override PartName="/ppt/slides/slide353.xml" ContentType="application/vnd.openxmlformats-officedocument.presentationml.slide+xml"/>
  <Override PartName="/ppt/charts/chart1426.xml" ContentType="application/vnd.openxmlformats-officedocument.drawingml.chart+xml"/>
  <Override PartName="/ppt/slideMasters/slideMaster354.xml" ContentType="application/vnd.openxmlformats-officedocument.presentationml.slideMaster+xml"/>
  <Override PartName="/ppt/slides/slide354.xml" ContentType="application/vnd.openxmlformats-officedocument.presentationml.slide+xml"/>
  <Override PartName="/ppt/charts/chart1427.xml" ContentType="application/vnd.openxmlformats-officedocument.drawingml.chart+xml"/>
  <Override PartName="/ppt/slideMasters/slideMaster355.xml" ContentType="application/vnd.openxmlformats-officedocument.presentationml.slideMaster+xml"/>
  <Override PartName="/ppt/slides/slide355.xml" ContentType="application/vnd.openxmlformats-officedocument.presentationml.slide+xml"/>
  <Override PartName="/ppt/charts/chart1428.xml" ContentType="application/vnd.openxmlformats-officedocument.drawingml.chart+xml"/>
  <Override PartName="/ppt/slideMasters/slideMaster356.xml" ContentType="application/vnd.openxmlformats-officedocument.presentationml.slideMaster+xml"/>
  <Override PartName="/ppt/slides/slide356.xml" ContentType="application/vnd.openxmlformats-officedocument.presentationml.slide+xml"/>
  <Override PartName="/ppt/charts/chart1429.xml" ContentType="application/vnd.openxmlformats-officedocument.drawingml.chart+xml"/>
  <Override PartName="/ppt/slideMasters/slideMaster357.xml" ContentType="application/vnd.openxmlformats-officedocument.presentationml.slideMaster+xml"/>
  <Override PartName="/ppt/slides/slide357.xml" ContentType="application/vnd.openxmlformats-officedocument.presentationml.slide+xml"/>
  <Override PartName="/ppt/charts/chart1430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ppt/notesSlides/notesSlide339.xml" ContentType="application/vnd.openxmlformats-officedocument.presentationml.notesSlide+xml"/>
  <Override PartName="/ppt/notesSlides/notesSlide340.xml" ContentType="application/vnd.openxmlformats-officedocument.presentationml.notesSlide+xml"/>
  <Override PartName="/ppt/notesSlides/notesSlide341.xml" ContentType="application/vnd.openxmlformats-officedocument.presentationml.notesSlide+xml"/>
  <Override PartName="/ppt/notesSlides/notesSlide342.xml" ContentType="application/vnd.openxmlformats-officedocument.presentationml.notesSlide+xml"/>
  <Override PartName="/ppt/notesSlides/notesSlide343.xml" ContentType="application/vnd.openxmlformats-officedocument.presentationml.notesSlide+xml"/>
  <Override PartName="/ppt/notesSlides/notesSlide344.xml" ContentType="application/vnd.openxmlformats-officedocument.presentationml.notesSlide+xml"/>
  <Override PartName="/ppt/notesSlides/notesSlide345.xml" ContentType="application/vnd.openxmlformats-officedocument.presentationml.notesSlide+xml"/>
  <Override PartName="/ppt/notesSlides/notesSlide346.xml" ContentType="application/vnd.openxmlformats-officedocument.presentationml.notesSlide+xml"/>
  <Override PartName="/ppt/notesSlides/notesSlide347.xml" ContentType="application/vnd.openxmlformats-officedocument.presentationml.notesSlide+xml"/>
  <Override PartName="/ppt/notesSlides/notesSlide348.xml" ContentType="application/vnd.openxmlformats-officedocument.presentationml.notesSlide+xml"/>
  <Override PartName="/ppt/notesSlides/notesSlide349.xml" ContentType="application/vnd.openxmlformats-officedocument.presentationml.notesSlide+xml"/>
  <Override PartName="/ppt/notesSlides/notesSlide350.xml" ContentType="application/vnd.openxmlformats-officedocument.presentationml.notesSlide+xml"/>
  <Override PartName="/ppt/notesSlides/notesSlide351.xml" ContentType="application/vnd.openxmlformats-officedocument.presentationml.notesSlide+xml"/>
  <Override PartName="/ppt/notesSlides/notesSlide352.xml" ContentType="application/vnd.openxmlformats-officedocument.presentationml.notesSlide+xml"/>
  <Override PartName="/ppt/notesSlides/notesSlide353.xml" ContentType="application/vnd.openxmlformats-officedocument.presentationml.notesSlide+xml"/>
  <Override PartName="/ppt/notesSlides/notesSlide354.xml" ContentType="application/vnd.openxmlformats-officedocument.presentationml.notesSlide+xml"/>
  <Override PartName="/ppt/notesSlides/notesSlide355.xml" ContentType="application/vnd.openxmlformats-officedocument.presentationml.notesSlide+xml"/>
  <Override PartName="/ppt/notesSlides/notesSlide356.xml" ContentType="application/vnd.openxmlformats-officedocument.presentationml.notesSlide+xml"/>
  <Override PartName="/ppt/notesSlides/notesSlide3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</p:sldIdLst>
  <p:notesMasterIdLst>
    <p:notesMasterId r:id="rId35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75d66704-11a3-fa1e-d79e-e1c8d7a5c29a}">
          <p14:sldIdLst>
            <p14:sldId id="257"/>
            <p14:sldId id="258"/>
          </p14:sldIdLst>
        </p14:section>
        <p14:section name="院内专科梯队表格" id="{99b95cd8-5f61-d9b2-b68c-3b241dca971b}">
          <p14:sldIdLst/>
        </p14:section>
        <p14:section name="院内专科维度对比雷达图" id="{e7ad22f4-0658-0ffc-2a27-61ae89148a0d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院内专科维度评分雷达图" id="{6b1c96c0-282b-7be7-f34c-fa76979170d4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  <p14:section name="院内专科指标简单排序" id="{10f2e0a5-3d03-982c-60f9-696538f39e3a}">
          <p14:sldIdLst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</p14:sldIdLst>
        </p14:section>
        <p14:section name="院内专科指标评分排序" id="{b3ab7eaa-4418-1248-b577-244c0343173d}">
          <p14:sldIdLst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  <p14:sldId id="610"/>
            <p14:sldId id="611"/>
            <p14:sldId id="6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359" Type="http://schemas.openxmlformats.org/officeDocument/2006/relationships/notesMaster" Target="notesMasters/notesMaster1.xml"/><Relationship Id="rId360" Type="http://schemas.openxmlformats.org/officeDocument/2006/relationships/presProps" Target="presProps.xml"/><Relationship Id="rId361" Type="http://schemas.openxmlformats.org/officeDocument/2006/relationships/viewProps" Target="viewProps.xml"/><Relationship Id="rId362" Type="http://schemas.openxmlformats.org/officeDocument/2006/relationships/theme" Target="theme/theme1.xml"/><Relationship Id="rId363" Type="http://schemas.openxmlformats.org/officeDocument/2006/relationships/tableStyles" Target="tableStyles.xml"/></Relationships>
</file>

<file path=ppt/charts/_rels/chart10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5.xlsx"/></Relationships>
</file>

<file path=ppt/charts/_rels/chart10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6.xlsx"/></Relationships>
</file>

<file path=ppt/charts/_rels/chart10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7.xlsx"/></Relationships>
</file>

<file path=ppt/charts/_rels/chart10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8.xlsx"/></Relationships>
</file>

<file path=ppt/charts/_rels/chart10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9.xlsx"/></Relationships>
</file>

<file path=ppt/charts/_rels/chart10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0.xlsx"/></Relationships>
</file>

<file path=ppt/charts/_rels/chart10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1.xlsx"/></Relationships>
</file>

<file path=ppt/charts/_rels/chart10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2.xlsx"/></Relationships>
</file>

<file path=ppt/charts/_rels/chart10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3.xlsx"/></Relationships>
</file>

<file path=ppt/charts/_rels/chart10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4.xlsx"/></Relationships>
</file>

<file path=ppt/charts/_rels/chart10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5.xlsx"/></Relationships>
</file>

<file path=ppt/charts/_rels/chart10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6.xlsx"/></Relationships>
</file>

<file path=ppt/charts/_rels/chart10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7.xlsx"/></Relationships>
</file>

<file path=ppt/charts/_rels/chart10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8.xlsx"/></Relationships>
</file>

<file path=ppt/charts/_rels/chart10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9.xlsx"/></Relationships>
</file>

<file path=ppt/charts/_rels/chart10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0.xlsx"/></Relationships>
</file>

<file path=ppt/charts/_rels/chart10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1.xlsx"/></Relationships>
</file>

<file path=ppt/charts/_rels/chart10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2.xlsx"/></Relationships>
</file>

<file path=ppt/charts/_rels/chart10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3.xlsx"/></Relationships>
</file>

<file path=ppt/charts/_rels/chart10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4.xlsx"/></Relationships>
</file>

<file path=ppt/charts/_rels/chart10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5.xlsx"/></Relationships>
</file>

<file path=ppt/charts/_rels/chart10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6.xlsx"/></Relationships>
</file>

<file path=ppt/charts/_rels/chart10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7.xlsx"/></Relationships>
</file>

<file path=ppt/charts/_rels/chart10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8.xlsx"/></Relationships>
</file>

<file path=ppt/charts/_rels/chart10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9.xlsx"/></Relationships>
</file>

<file path=ppt/charts/_rels/chart1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0.xlsx"/></Relationships>
</file>

<file path=ppt/charts/_rels/chart1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1.xlsx"/></Relationships>
</file>

<file path=ppt/charts/_rels/chart1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2.xlsx"/></Relationships>
</file>

<file path=ppt/charts/_rels/chart1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3.xlsx"/></Relationships>
</file>

<file path=ppt/charts/_rels/chart1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4.xlsx"/></Relationships>
</file>

<file path=ppt/charts/_rels/chart1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5.xlsx"/></Relationships>
</file>

<file path=ppt/charts/_rels/chart1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6.xlsx"/></Relationships>
</file>

<file path=ppt/charts/_rels/chart1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7.xlsx"/></Relationships>
</file>

<file path=ppt/charts/_rels/chart1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8.xlsx"/></Relationships>
</file>

<file path=ppt/charts/_rels/chart1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9.xlsx"/></Relationships>
</file>

<file path=ppt/charts/_rels/chart1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0.xlsx"/></Relationships>
</file>

<file path=ppt/charts/_rels/chart1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1.xlsx"/></Relationships>
</file>

<file path=ppt/charts/_rels/chart1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2.xlsx"/></Relationships>
</file>

<file path=ppt/charts/_rels/chart1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3.xlsx"/></Relationships>
</file>

<file path=ppt/charts/_rels/chart1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4.xlsx"/></Relationships>
</file>

<file path=ppt/charts/_rels/chart1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5.xlsx"/></Relationships>
</file>

<file path=ppt/charts/_rels/chart1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6.xlsx"/></Relationships>
</file>

<file path=ppt/charts/_rels/chart1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7.xlsx"/></Relationships>
</file>

<file path=ppt/charts/_rels/chart1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8.xlsx"/></Relationships>
</file>

<file path=ppt/charts/_rels/chart1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9.xlsx"/></Relationships>
</file>

<file path=ppt/charts/_rels/chart1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0.xlsx"/></Relationships>
</file>

<file path=ppt/charts/_rels/chart1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1.xlsx"/></Relationships>
</file>

<file path=ppt/charts/_rels/chart1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2.xlsx"/></Relationships>
</file>

<file path=ppt/charts/_rels/chart1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3.xlsx"/></Relationships>
</file>

<file path=ppt/charts/_rels/chart1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4.xlsx"/></Relationships>
</file>

<file path=ppt/charts/_rels/chart1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5.xlsx"/></Relationships>
</file>

<file path=ppt/charts/_rels/chart1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6.xlsx"/></Relationships>
</file>

<file path=ppt/charts/_rels/chart1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7.xlsx"/></Relationships>
</file>

<file path=ppt/charts/_rels/chart1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8.xlsx"/></Relationships>
</file>

<file path=ppt/charts/_rels/chart1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9.xlsx"/></Relationships>
</file>

<file path=ppt/charts/_rels/chart1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0.xlsx"/></Relationships>
</file>

<file path=ppt/charts/_rels/chart1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1.xlsx"/></Relationships>
</file>

<file path=ppt/charts/_rels/chart1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2.xlsx"/></Relationships>
</file>

<file path=ppt/charts/_rels/chart1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3.xlsx"/></Relationships>
</file>

<file path=ppt/charts/_rels/chart1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4.xlsx"/></Relationships>
</file>

<file path=ppt/charts/_rels/chart1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5.xlsx"/></Relationships>
</file>

<file path=ppt/charts/_rels/chart1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6.xlsx"/></Relationships>
</file>

<file path=ppt/charts/_rels/chart1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7.xlsx"/></Relationships>
</file>

<file path=ppt/charts/_rels/chart1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8.xlsx"/></Relationships>
</file>

<file path=ppt/charts/_rels/chart1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9.xlsx"/></Relationships>
</file>

<file path=ppt/charts/_rels/chart1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0.xlsx"/></Relationships>
</file>

<file path=ppt/charts/_rels/chart1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1.xlsx"/></Relationships>
</file>

<file path=ppt/charts/_rels/chart1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2.xlsx"/></Relationships>
</file>

<file path=ppt/charts/_rels/chart1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3.xlsx"/></Relationships>
</file>

<file path=ppt/charts/_rels/chart1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4.xlsx"/></Relationships>
</file>

<file path=ppt/charts/_rels/chart1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5.xlsx"/></Relationships>
</file>

<file path=ppt/charts/_rels/chart1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6.xlsx"/></Relationships>
</file>

<file path=ppt/charts/_rels/chart1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7.xlsx"/></Relationships>
</file>

<file path=ppt/charts/_rels/chart1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8.xlsx"/></Relationships>
</file>

<file path=ppt/charts/_rels/chart1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9.xlsx"/></Relationships>
</file>

<file path=ppt/charts/_rels/chart1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0.xlsx"/></Relationships>
</file>

<file path=ppt/charts/_rels/chart1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1.xlsx"/></Relationships>
</file>

<file path=ppt/charts/_rels/chart1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2.xlsx"/></Relationships>
</file>

<file path=ppt/charts/_rels/chart1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3.xlsx"/></Relationships>
</file>

<file path=ppt/charts/_rels/chart1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4.xlsx"/></Relationships>
</file>

<file path=ppt/charts/_rels/chart1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5.xlsx"/></Relationships>
</file>

<file path=ppt/charts/_rels/chart1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6.xlsx"/></Relationships>
</file>

<file path=ppt/charts/_rels/chart1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7.xlsx"/></Relationships>
</file>

<file path=ppt/charts/_rels/chart1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8.xlsx"/></Relationships>
</file>

<file path=ppt/charts/_rels/chart1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9.xlsx"/></Relationships>
</file>

<file path=ppt/charts/_rels/chart1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0.xlsx"/></Relationships>
</file>

<file path=ppt/charts/_rels/chart1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1.xlsx"/></Relationships>
</file>

<file path=ppt/charts/_rels/chart1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2.xlsx"/></Relationships>
</file>

<file path=ppt/charts/_rels/chart1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3.xlsx"/></Relationships>
</file>

<file path=ppt/charts/_rels/chart1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4.xlsx"/></Relationships>
</file>

<file path=ppt/charts/_rels/chart1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5.xlsx"/></Relationships>
</file>

<file path=ppt/charts/_rels/chart1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6.xlsx"/></Relationships>
</file>

<file path=ppt/charts/_rels/chart1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7.xlsx"/></Relationships>
</file>

<file path=ppt/charts/_rels/chart1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8.xlsx"/></Relationships>
</file>

<file path=ppt/charts/_rels/chart1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9.xlsx"/></Relationships>
</file>

<file path=ppt/charts/_rels/chart1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0.xlsx"/></Relationships>
</file>

<file path=ppt/charts/_rels/chart1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1.xlsx"/></Relationships>
</file>

<file path=ppt/charts/_rels/chart1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2.xlsx"/></Relationships>
</file>

<file path=ppt/charts/_rels/chart1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3.xlsx"/></Relationships>
</file>

<file path=ppt/charts/_rels/chart1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4.xlsx"/></Relationships>
</file>

<file path=ppt/charts/_rels/chart1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5.xlsx"/></Relationships>
</file>

<file path=ppt/charts/_rels/chart1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6.xlsx"/></Relationships>
</file>

<file path=ppt/charts/_rels/chart1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7.xlsx"/></Relationships>
</file>

<file path=ppt/charts/_rels/chart1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8.xlsx"/></Relationships>
</file>

<file path=ppt/charts/_rels/chart1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9.xlsx"/></Relationships>
</file>

<file path=ppt/charts/_rels/chart1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0.xlsx"/></Relationships>
</file>

<file path=ppt/charts/_rels/chart1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1.xlsx"/></Relationships>
</file>

<file path=ppt/charts/_rels/chart1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2.xlsx"/></Relationships>
</file>

<file path=ppt/charts/_rels/chart1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3.xlsx"/></Relationships>
</file>

<file path=ppt/charts/_rels/chart1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4.xlsx"/></Relationships>
</file>

<file path=ppt/charts/_rels/chart1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5.xlsx"/></Relationships>
</file>

<file path=ppt/charts/_rels/chart1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6.xlsx"/></Relationships>
</file>

<file path=ppt/charts/_rels/chart1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7.xlsx"/></Relationships>
</file>

<file path=ppt/charts/_rels/chart1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8.xlsx"/></Relationships>
</file>

<file path=ppt/charts/_rels/chart1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9.xlsx"/></Relationships>
</file>

<file path=ppt/charts/_rels/chart1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0.xlsx"/></Relationships>
</file>

<file path=ppt/charts/_rels/chart1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1.xlsx"/></Relationships>
</file>

<file path=ppt/charts/_rels/chart1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2.xlsx"/></Relationships>
</file>

<file path=ppt/charts/_rels/chart1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3.xlsx"/></Relationships>
</file>

<file path=ppt/charts/_rels/chart1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4.xlsx"/></Relationships>
</file>

<file path=ppt/charts/_rels/chart1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5.xlsx"/></Relationships>
</file>

<file path=ppt/charts/_rels/chart1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6.xlsx"/></Relationships>
</file>

<file path=ppt/charts/_rels/chart1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7.xlsx"/></Relationships>
</file>

<file path=ppt/charts/_rels/chart1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8.xlsx"/></Relationships>
</file>

<file path=ppt/charts/_rels/chart1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9.xlsx"/></Relationships>
</file>

<file path=ppt/charts/_rels/chart1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0.xlsx"/></Relationships>
</file>

<file path=ppt/charts/_rels/chart1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1.xlsx"/></Relationships>
</file>

<file path=ppt/charts/_rels/chart1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2.xlsx"/></Relationships>
</file>

<file path=ppt/charts/_rels/chart1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3.xlsx"/></Relationships>
</file>

<file path=ppt/charts/_rels/chart1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4.xlsx"/></Relationships>
</file>

<file path=ppt/charts/_rels/chart1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5.xlsx"/></Relationships>
</file>

<file path=ppt/charts/_rels/chart1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6.xlsx"/></Relationships>
</file>

<file path=ppt/charts/_rels/chart1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7.xlsx"/></Relationships>
</file>

<file path=ppt/charts/_rels/chart1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8.xlsx"/></Relationships>
</file>

<file path=ppt/charts/_rels/chart1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9.xlsx"/></Relationships>
</file>

<file path=ppt/charts/_rels/chart1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0.xlsx"/></Relationships>
</file>

<file path=ppt/charts/_rels/chart1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1.xlsx"/></Relationships>
</file>

<file path=ppt/charts/_rels/chart1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2.xlsx"/></Relationships>
</file>

<file path=ppt/charts/_rels/chart1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3.xlsx"/></Relationships>
</file>

<file path=ppt/charts/_rels/chart1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4.xlsx"/></Relationships>
</file>

<file path=ppt/charts/_rels/chart1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5.xlsx"/></Relationships>
</file>

<file path=ppt/charts/_rels/chart1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6.xlsx"/></Relationships>
</file>

<file path=ppt/charts/_rels/chart1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7.xlsx"/></Relationships>
</file>

<file path=ppt/charts/_rels/chart1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8.xlsx"/></Relationships>
</file>

<file path=ppt/charts/_rels/chart1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9.xlsx"/></Relationships>
</file>

<file path=ppt/charts/_rels/chart1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0.xlsx"/></Relationships>
</file>

<file path=ppt/charts/_rels/chart1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1.xlsx"/></Relationships>
</file>

<file path=ppt/charts/_rels/chart1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2.xlsx"/></Relationships>
</file>

<file path=ppt/charts/_rels/chart1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3.xlsx"/></Relationships>
</file>

<file path=ppt/charts/_rels/chart1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4.xlsx"/></Relationships>
</file>

<file path=ppt/charts/_rels/chart1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5.xlsx"/></Relationships>
</file>

<file path=ppt/charts/_rels/chart1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6.xlsx"/></Relationships>
</file>

<file path=ppt/charts/_rels/chart1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7.xlsx"/></Relationships>
</file>

<file path=ppt/charts/_rels/chart1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8.xlsx"/></Relationships>
</file>

<file path=ppt/charts/_rels/chart1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9.xlsx"/></Relationships>
</file>

<file path=ppt/charts/_rels/chart1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0.xlsx"/></Relationships>
</file>

<file path=ppt/charts/_rels/chart1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1.xlsx"/></Relationships>
</file>

<file path=ppt/charts/_rels/chart1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2.xlsx"/></Relationships>
</file>

<file path=ppt/charts/_rels/chart1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3.xlsx"/></Relationships>
</file>

<file path=ppt/charts/_rels/chart1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4.xlsx"/></Relationships>
</file>

<file path=ppt/charts/_rels/chart1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5.xlsx"/></Relationships>
</file>

<file path=ppt/charts/_rels/chart1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6.xlsx"/></Relationships>
</file>

<file path=ppt/charts/_rels/chart1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7.xlsx"/></Relationships>
</file>

<file path=ppt/charts/_rels/chart1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8.xlsx"/></Relationships>
</file>

<file path=ppt/charts/_rels/chart1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9.xlsx"/></Relationships>
</file>

<file path=ppt/charts/_rels/chart1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0.xlsx"/></Relationships>
</file>

<file path=ppt/charts/_rels/chart1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1.xlsx"/></Relationships>
</file>

<file path=ppt/charts/_rels/chart1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2.xlsx"/></Relationships>
</file>

<file path=ppt/charts/_rels/chart1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3.xlsx"/></Relationships>
</file>

<file path=ppt/charts/_rels/chart1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4.xlsx"/></Relationships>
</file>

<file path=ppt/charts/_rels/chart1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5.xlsx"/></Relationships>
</file>

<file path=ppt/charts/_rels/chart1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6.xlsx"/></Relationships>
</file>

<file path=ppt/charts/_rels/chart1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7.xlsx"/></Relationships>
</file>

<file path=ppt/charts/_rels/chart1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8.xlsx"/></Relationships>
</file>

<file path=ppt/charts/_rels/chart1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9.xlsx"/></Relationships>
</file>

<file path=ppt/charts/_rels/chart1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0.xlsx"/></Relationships>
</file>

<file path=ppt/charts/_rels/chart1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1.xlsx"/></Relationships>
</file>

<file path=ppt/charts/_rels/chart1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2.xlsx"/></Relationships>
</file>

<file path=ppt/charts/_rels/chart1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3.xlsx"/></Relationships>
</file>

<file path=ppt/charts/_rels/chart1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4.xlsx"/></Relationships>
</file>

<file path=ppt/charts/_rels/chart1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5.xlsx"/></Relationships>
</file>

<file path=ppt/charts/_rels/chart1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6.xlsx"/></Relationships>
</file>

<file path=ppt/charts/_rels/chart1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7.xlsx"/></Relationships>
</file>

<file path=ppt/charts/_rels/chart1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8.xlsx"/></Relationships>
</file>

<file path=ppt/charts/_rels/chart1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9.xlsx"/></Relationships>
</file>

<file path=ppt/charts/_rels/chart1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0.xlsx"/></Relationships>
</file>

<file path=ppt/charts/_rels/chart1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1.xlsx"/></Relationships>
</file>

<file path=ppt/charts/_rels/chart1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2.xlsx"/></Relationships>
</file>

<file path=ppt/charts/_rels/chart1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3.xlsx"/></Relationships>
</file>

<file path=ppt/charts/_rels/chart1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4.xlsx"/></Relationships>
</file>

<file path=ppt/charts/_rels/chart1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5.xlsx"/></Relationships>
</file>

<file path=ppt/charts/_rels/chart1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6.xlsx"/></Relationships>
</file>

<file path=ppt/charts/_rels/chart1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7.xlsx"/></Relationships>
</file>

<file path=ppt/charts/_rels/chart1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8.xlsx"/></Relationships>
</file>

<file path=ppt/charts/_rels/chart1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9.xlsx"/></Relationships>
</file>

<file path=ppt/charts/_rels/chart1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0.xlsx"/></Relationships>
</file>

<file path=ppt/charts/_rels/chart1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1.xlsx"/></Relationships>
</file>

<file path=ppt/charts/_rels/chart1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2.xlsx"/></Relationships>
</file>

<file path=ppt/charts/_rels/chart1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3.xlsx"/></Relationships>
</file>

<file path=ppt/charts/_rels/chart1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4.xlsx"/></Relationships>
</file>

<file path=ppt/charts/_rels/chart1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5.xlsx"/></Relationships>
</file>

<file path=ppt/charts/_rels/chart1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6.xlsx"/></Relationships>
</file>

<file path=ppt/charts/_rels/chart1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7.xlsx"/></Relationships>
</file>

<file path=ppt/charts/_rels/chart1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8.xlsx"/></Relationships>
</file>

<file path=ppt/charts/_rels/chart1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9.xlsx"/></Relationships>
</file>

<file path=ppt/charts/_rels/chart1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0.xlsx"/></Relationships>
</file>

<file path=ppt/charts/_rels/chart1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1.xlsx"/></Relationships>
</file>

<file path=ppt/charts/_rels/chart1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2.xlsx"/></Relationships>
</file>

<file path=ppt/charts/_rels/chart1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3.xlsx"/></Relationships>
</file>

<file path=ppt/charts/_rels/chart1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4.xlsx"/></Relationships>
</file>

<file path=ppt/charts/_rels/chart12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5.xlsx"/></Relationships>
</file>

<file path=ppt/charts/_rels/chart12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6.xlsx"/></Relationships>
</file>

<file path=ppt/charts/_rels/chart12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7.xlsx"/></Relationships>
</file>

<file path=ppt/charts/_rels/chart12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8.xlsx"/></Relationships>
</file>

<file path=ppt/charts/_rels/chart12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9.xlsx"/></Relationships>
</file>

<file path=ppt/charts/_rels/chart12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0.xlsx"/></Relationships>
</file>

<file path=ppt/charts/_rels/chart12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1.xlsx"/></Relationships>
</file>

<file path=ppt/charts/_rels/chart12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2.xlsx"/></Relationships>
</file>

<file path=ppt/charts/_rels/chart12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3.xlsx"/></Relationships>
</file>

<file path=ppt/charts/_rels/chart12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4.xlsx"/></Relationships>
</file>

<file path=ppt/charts/_rels/chart12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5.xlsx"/></Relationships>
</file>

<file path=ppt/charts/_rels/chart12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6.xlsx"/></Relationships>
</file>

<file path=ppt/charts/_rels/chart12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7.xlsx"/></Relationships>
</file>

<file path=ppt/charts/_rels/chart12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8.xlsx"/></Relationships>
</file>

<file path=ppt/charts/_rels/chart12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9.xlsx"/></Relationships>
</file>

<file path=ppt/charts/_rels/chart13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0.xlsx"/></Relationships>
</file>

<file path=ppt/charts/_rels/chart13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1.xlsx"/></Relationships>
</file>

<file path=ppt/charts/_rels/chart13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2.xlsx"/></Relationships>
</file>

<file path=ppt/charts/_rels/chart13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3.xlsx"/></Relationships>
</file>

<file path=ppt/charts/_rels/chart13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4.xlsx"/></Relationships>
</file>

<file path=ppt/charts/_rels/chart13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5.xlsx"/></Relationships>
</file>

<file path=ppt/charts/_rels/chart13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6.xlsx"/></Relationships>
</file>

<file path=ppt/charts/_rels/chart13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7.xlsx"/></Relationships>
</file>

<file path=ppt/charts/_rels/chart13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8.xlsx"/></Relationships>
</file>

<file path=ppt/charts/_rels/chart13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9.xlsx"/></Relationships>
</file>

<file path=ppt/charts/_rels/chart13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0.xlsx"/></Relationships>
</file>

<file path=ppt/charts/_rels/chart13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1.xlsx"/></Relationships>
</file>

<file path=ppt/charts/_rels/chart13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2.xlsx"/></Relationships>
</file>

<file path=ppt/charts/_rels/chart13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3.xlsx"/></Relationships>
</file>

<file path=ppt/charts/_rels/chart13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4.xlsx"/></Relationships>
</file>

<file path=ppt/charts/_rels/chart13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5.xlsx"/></Relationships>
</file>

<file path=ppt/charts/_rels/chart13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6.xlsx"/></Relationships>
</file>

<file path=ppt/charts/_rels/chart13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7.xlsx"/></Relationships>
</file>

<file path=ppt/charts/_rels/chart13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8.xlsx"/></Relationships>
</file>

<file path=ppt/charts/_rels/chart13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9.xlsx"/></Relationships>
</file>

<file path=ppt/charts/_rels/chart13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0.xlsx"/></Relationships>
</file>

<file path=ppt/charts/_rels/chart13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1.xlsx"/></Relationships>
</file>

<file path=ppt/charts/_rels/chart13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2.xlsx"/></Relationships>
</file>

<file path=ppt/charts/_rels/chart13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3.xlsx"/></Relationships>
</file>

<file path=ppt/charts/_rels/chart13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4.xlsx"/></Relationships>
</file>

<file path=ppt/charts/_rels/chart13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5.xlsx"/></Relationships>
</file>

<file path=ppt/charts/_rels/chart13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6.xlsx"/></Relationships>
</file>

<file path=ppt/charts/_rels/chart13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7.xlsx"/></Relationships>
</file>

<file path=ppt/charts/_rels/chart13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8.xlsx"/></Relationships>
</file>

<file path=ppt/charts/_rels/chart13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9.xlsx"/></Relationships>
</file>

<file path=ppt/charts/_rels/chart13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0.xlsx"/></Relationships>
</file>

<file path=ppt/charts/_rels/chart13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1.xlsx"/></Relationships>
</file>

<file path=ppt/charts/_rels/chart13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2.xlsx"/></Relationships>
</file>

<file path=ppt/charts/_rels/chart13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3.xlsx"/></Relationships>
</file>

<file path=ppt/charts/_rels/chart13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4.xlsx"/></Relationships>
</file>

<file path=ppt/charts/_rels/chart13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5.xlsx"/></Relationships>
</file>

<file path=ppt/charts/_rels/chart13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6.xlsx"/></Relationships>
</file>

<file path=ppt/charts/_rels/chart13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7.xlsx"/></Relationships>
</file>

<file path=ppt/charts/_rels/chart13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8.xlsx"/></Relationships>
</file>

<file path=ppt/charts/_rels/chart13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9.xlsx"/></Relationships>
</file>

<file path=ppt/charts/_rels/chart13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0.xlsx"/></Relationships>
</file>

<file path=ppt/charts/_rels/chart13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1.xlsx"/></Relationships>
</file>

<file path=ppt/charts/_rels/chart13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2.xlsx"/></Relationships>
</file>

<file path=ppt/charts/_rels/chart13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3.xlsx"/></Relationships>
</file>

<file path=ppt/charts/_rels/chart13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4.xlsx"/></Relationships>
</file>

<file path=ppt/charts/_rels/chart13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5.xlsx"/></Relationships>
</file>

<file path=ppt/charts/_rels/chart13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6.xlsx"/></Relationships>
</file>

<file path=ppt/charts/_rels/chart13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7.xlsx"/></Relationships>
</file>

<file path=ppt/charts/_rels/chart13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8.xlsx"/></Relationships>
</file>

<file path=ppt/charts/_rels/chart13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9.xlsx"/></Relationships>
</file>

<file path=ppt/charts/_rels/chart13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0.xlsx"/></Relationships>
</file>

<file path=ppt/charts/_rels/chart13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1.xlsx"/></Relationships>
</file>

<file path=ppt/charts/_rels/chart13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2.xlsx"/></Relationships>
</file>

<file path=ppt/charts/_rels/chart13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3.xlsx"/></Relationships>
</file>

<file path=ppt/charts/_rels/chart13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4.xlsx"/></Relationships>
</file>

<file path=ppt/charts/_rels/chart13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5.xlsx"/></Relationships>
</file>

<file path=ppt/charts/_rels/chart13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6.xlsx"/></Relationships>
</file>

<file path=ppt/charts/_rels/chart13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7.xlsx"/></Relationships>
</file>

<file path=ppt/charts/_rels/chart13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8.xlsx"/></Relationships>
</file>

<file path=ppt/charts/_rels/chart13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9.xlsx"/></Relationships>
</file>

<file path=ppt/charts/_rels/chart13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0.xlsx"/></Relationships>
</file>

<file path=ppt/charts/_rels/chart13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1.xlsx"/></Relationships>
</file>

<file path=ppt/charts/_rels/chart13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2.xlsx"/></Relationships>
</file>

<file path=ppt/charts/_rels/chart13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3.xlsx"/></Relationships>
</file>

<file path=ppt/charts/_rels/chart13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4.xlsx"/></Relationships>
</file>

<file path=ppt/charts/_rels/chart13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5.xlsx"/></Relationships>
</file>

<file path=ppt/charts/_rels/chart13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6.xlsx"/></Relationships>
</file>

<file path=ppt/charts/_rels/chart13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7.xlsx"/></Relationships>
</file>

<file path=ppt/charts/_rels/chart13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8.xlsx"/></Relationships>
</file>

<file path=ppt/charts/_rels/chart13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9.xlsx"/></Relationships>
</file>

<file path=ppt/charts/_rels/chart13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0.xlsx"/></Relationships>
</file>

<file path=ppt/charts/_rels/chart13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1.xlsx"/></Relationships>
</file>

<file path=ppt/charts/_rels/chart13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2.xlsx"/></Relationships>
</file>

<file path=ppt/charts/_rels/chart13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3.xlsx"/></Relationships>
</file>

<file path=ppt/charts/_rels/chart13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4.xlsx"/></Relationships>
</file>

<file path=ppt/charts/_rels/chart13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5.xlsx"/></Relationships>
</file>

<file path=ppt/charts/_rels/chart13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6.xlsx"/></Relationships>
</file>

<file path=ppt/charts/_rels/chart13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7.xlsx"/></Relationships>
</file>

<file path=ppt/charts/_rels/chart13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8.xlsx"/></Relationships>
</file>

<file path=ppt/charts/_rels/chart13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9.xlsx"/></Relationships>
</file>

<file path=ppt/charts/_rels/chart13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0.xlsx"/></Relationships>
</file>

<file path=ppt/charts/_rels/chart13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1.xlsx"/></Relationships>
</file>

<file path=ppt/charts/_rels/chart13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2.xlsx"/></Relationships>
</file>

<file path=ppt/charts/_rels/chart13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3.xlsx"/></Relationships>
</file>

<file path=ppt/charts/_rels/chart13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4.xlsx"/></Relationships>
</file>

<file path=ppt/charts/_rels/chart13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5.xlsx"/></Relationships>
</file>

<file path=ppt/charts/_rels/chart13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6.xlsx"/></Relationships>
</file>

<file path=ppt/charts/_rels/chart13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7.xlsx"/></Relationships>
</file>

<file path=ppt/charts/_rels/chart13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8.xlsx"/></Relationships>
</file>

<file path=ppt/charts/_rels/chart13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9.xlsx"/></Relationships>
</file>

<file path=ppt/charts/_rels/chart13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0.xlsx"/></Relationships>
</file>

<file path=ppt/charts/_rels/chart13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1.xlsx"/></Relationships>
</file>

<file path=ppt/charts/_rels/chart13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2.xlsx"/></Relationships>
</file>

<file path=ppt/charts/_rels/chart13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3.xlsx"/></Relationships>
</file>

<file path=ppt/charts/_rels/chart13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4.xlsx"/></Relationships>
</file>

<file path=ppt/charts/_rels/chart13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5.xlsx"/></Relationships>
</file>

<file path=ppt/charts/_rels/chart13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6.xlsx"/></Relationships>
</file>

<file path=ppt/charts/_rels/chart13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7.xlsx"/></Relationships>
</file>

<file path=ppt/charts/_rels/chart13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8.xlsx"/></Relationships>
</file>

<file path=ppt/charts/_rels/chart13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9.xlsx"/></Relationships>
</file>

<file path=ppt/charts/_rels/chart14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0.xlsx"/></Relationships>
</file>

<file path=ppt/charts/_rels/chart14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1.xlsx"/></Relationships>
</file>

<file path=ppt/charts/_rels/chart14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2.xlsx"/></Relationships>
</file>

<file path=ppt/charts/_rels/chart14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3.xlsx"/></Relationships>
</file>

<file path=ppt/charts/_rels/chart14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4.xlsx"/></Relationships>
</file>

<file path=ppt/charts/_rels/chart14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5.xlsx"/></Relationships>
</file>

<file path=ppt/charts/_rels/chart14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6.xlsx"/></Relationships>
</file>

<file path=ppt/charts/_rels/chart14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7.xlsx"/></Relationships>
</file>

<file path=ppt/charts/_rels/chart14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8.xlsx"/></Relationships>
</file>

<file path=ppt/charts/_rels/chart14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9.xlsx"/></Relationships>
</file>

<file path=ppt/charts/_rels/chart14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0.xlsx"/></Relationships>
</file>

<file path=ppt/charts/_rels/chart14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1.xlsx"/></Relationships>
</file>

<file path=ppt/charts/_rels/chart14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2.xlsx"/></Relationships>
</file>

<file path=ppt/charts/_rels/chart14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3.xlsx"/></Relationships>
</file>

<file path=ppt/charts/_rels/chart14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4.xlsx"/></Relationships>
</file>

<file path=ppt/charts/_rels/chart14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5.xlsx"/></Relationships>
</file>

<file path=ppt/charts/_rels/chart14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6.xlsx"/></Relationships>
</file>

<file path=ppt/charts/_rels/chart14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7.xlsx"/></Relationships>
</file>

<file path=ppt/charts/_rels/chart14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8.xlsx"/></Relationships>
</file>

<file path=ppt/charts/_rels/chart14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9.xlsx"/></Relationships>
</file>

<file path=ppt/charts/_rels/chart14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0.xlsx"/></Relationships>
</file>

<file path=ppt/charts/_rels/chart14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1.xlsx"/></Relationships>
</file>

<file path=ppt/charts/_rels/chart14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2.xlsx"/></Relationships>
</file>

<file path=ppt/charts/_rels/chart14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3.xlsx"/></Relationships>
</file>

<file path=ppt/charts/_rels/chart14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4.xlsx"/></Relationships>
</file>

<file path=ppt/charts/_rels/chart14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5.xlsx"/></Relationships>
</file>

<file path=ppt/charts/_rels/chart14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6.xlsx"/></Relationships>
</file>

<file path=ppt/charts/_rels/chart14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7.xlsx"/></Relationships>
</file>

<file path=ppt/charts/_rels/chart14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8.xlsx"/></Relationships>
</file>

<file path=ppt/charts/_rels/chart14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9.xlsx"/></Relationships>
</file>

<file path=ppt/charts/_rels/chart14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0.xlsx"/></Relationships>
</file>

<file path=ppt/charts/chart10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fe0-60ec-c3e7-51af5c50882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fe0-60ec-c3e7-51af5c50882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fe0-60ec-c3e7-51af5c50882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fe0-60ec-c3e7-51af5c50882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fe0-60ec-c3e7-51af5c50882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fe0-60ec-c3e7-51af5c50882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fe0-60ec-c3e7-51af5c50882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fe0-60ec-c3e7-51af5c50882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fe0-60ec-c3e7-51af5c50882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fe0-60ec-c3e7-51af5c50882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fe0-60ec-c3e7-51af5c50882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fe0-60ec-c3e7-51af5c50882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fe0-60ec-c3e7-51af5c50882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fe0-60ec-c3e7-51af5c50882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fe0-60ec-c3e7-51af5c50882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fe0-60ec-c3e7-51af5c50882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fe0-60ec-c3e7-51af5c50882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fe0-60ec-c3e7-51af5c50882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fe0-60ec-c3e7-51af5c50882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fe0-60ec-c3e7-51af5c50882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0.0023181498232097207</c:v>
                </c:pt>
                <c:pt idx="1">
                  <c:v>0.0007482016890744667</c:v>
                </c:pt>
                <c:pt idx="2">
                  <c:v>0.0008078720461332982</c:v>
                </c:pt>
                <c:pt idx="3">
                  <c:v>0.002171323166803381</c:v>
                </c:pt>
                <c:pt idx="4">
                  <c:v>0.001522161280710794</c:v>
                </c:pt>
                <c:pt idx="5">
                  <c:v>0.0000860742735607226</c:v>
                </c:pt>
                <c:pt idx="6">
                  <c:v>0.0010208593340882812</c:v>
                </c:pt>
                <c:pt idx="7">
                  <c:v>0.001738637614636645</c:v>
                </c:pt>
                <c:pt idx="8">
                  <c:v>0.0021333147633688207</c:v>
                </c:pt>
                <c:pt idx="9">
                  <c:v>0.000674840977719289</c:v>
                </c:pt>
                <c:pt idx="10">
                  <c:v>0.002107137881333381</c:v>
                </c:pt>
                <c:pt idx="11">
                  <c:v>0.0022143885573517696</c:v>
                </c:pt>
                <c:pt idx="12">
                  <c:v>0.0020867303169234963</c:v>
                </c:pt>
                <c:pt idx="13">
                  <c:v>0.0011793595849481735</c:v>
                </c:pt>
                <c:pt idx="14">
                  <c:v>0.00007213109629358823</c:v>
                </c:pt>
                <c:pt idx="15">
                  <c:v>0.002086097095821774</c:v>
                </c:pt>
                <c:pt idx="16">
                  <c:v>0.000244164996714017</c:v>
                </c:pt>
                <c:pt idx="17">
                  <c:v>0.00017875638359399874</c:v>
                </c:pt>
                <c:pt idx="18">
                  <c:v>0.00024941930619118614</c:v>
                </c:pt>
                <c:pt idx="19">
                  <c:v>0.0005140621576552648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99.99999999999999</c:v>
                </c:pt>
                <c:pt idx="1">
                  <c:v>49.11622483978104</c:v>
                </c:pt>
                <c:pt idx="2">
                  <c:v>41.50731819375954</c:v>
                </c:pt>
                <c:pt idx="3">
                  <c:v>38.53878000046974</c:v>
                </c:pt>
                <c:pt idx="4">
                  <c:v>34.828314560070744</c:v>
                </c:pt>
                <c:pt idx="5">
                  <c:v>29.838625973297283</c:v>
                </c:pt>
                <c:pt idx="6">
                  <c:v>28.534558393093338</c:v>
                </c:pt>
                <c:pt idx="7">
                  <c:v>26.539082647358516</c:v>
                </c:pt>
                <c:pt idx="8">
                  <c:v>22.979044221601278</c:v>
                </c:pt>
                <c:pt idx="9">
                  <c:v>22.606407679981626</c:v>
                </c:pt>
                <c:pt idx="10">
                  <c:v>22.06374487266646</c:v>
                </c:pt>
                <c:pt idx="11">
                  <c:v>21.392185989634577</c:v>
                </c:pt>
                <c:pt idx="12">
                  <c:v>20.68240488649161</c:v>
                </c:pt>
                <c:pt idx="13">
                  <c:v>20.59399708619978</c:v>
                </c:pt>
                <c:pt idx="14">
                  <c:v>20.12163490087838</c:v>
                </c:pt>
                <c:pt idx="15">
                  <c:v>19.83209965960248</c:v>
                </c:pt>
                <c:pt idx="16">
                  <c:v>19.325713301014282</c:v>
                </c:pt>
                <c:pt idx="17">
                  <c:v>19.01933700899879</c:v>
                </c:pt>
                <c:pt idx="18">
                  <c:v>18.868644525071783</c:v>
                </c:pt>
                <c:pt idx="19">
                  <c:v>18.107986539526742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fb8-9a5d-9bf5-17af5c3ca22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fb8-9a5d-9bf5-17af5c3ca22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fb8-9a5d-9bf5-17af5c3ca22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fb8-9a5d-9bf5-17af5c3ca22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fb8-9a5d-9bf5-17af5c3ca22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fb8-9a5d-9bf5-17af5c3ca22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fb8-9a5d-9bf5-17af5c3ca22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fb8-9a5d-9bf5-17af5c3ca22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fb8-9a5d-9bf5-17af5c3ca22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fb8-9a5d-9bf5-17af5c3ca22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fb8-9a5d-9bf5-17af5c3ca22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fb8-9a5d-9bf5-17af5c3ca22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fb8-9a5d-9bf5-17af5c3ca22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fb8-9a5d-9bf5-17af5c3ca22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fb8-9a5d-9bf5-17af5c3ca22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fb8-9a5d-9bf5-17af5c3ca22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fb8-9a5d-9bf5-17af5c3ca22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fb8-9a5d-9bf5-17af5c3ca22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fb8-9a5d-9bf5-17af5c3ca22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fb8-9a5d-9bf5-17af5c3ca22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16.136413305749326</c:v>
                </c:pt>
                <c:pt idx="1">
                  <c:v>5.745150410275524</c:v>
                </c:pt>
                <c:pt idx="2">
                  <c:v>99.99999999999999</c:v>
                </c:pt>
                <c:pt idx="3">
                  <c:v>13.68194293303507</c:v>
                </c:pt>
                <c:pt idx="4">
                  <c:v>9.627007316947081</c:v>
                </c:pt>
                <c:pt idx="5">
                  <c:v>15.58895068854995</c:v>
                </c:pt>
                <c:pt idx="6">
                  <c:v>21.392185989634577</c:v>
                </c:pt>
                <c:pt idx="7">
                  <c:v>3.778691348897036</c:v>
                </c:pt>
                <c:pt idx="8">
                  <c:v>38.53878000046974</c:v>
                </c:pt>
                <c:pt idx="9">
                  <c:v>9.85210729837462</c:v>
                </c:pt>
                <c:pt idx="10">
                  <c:v>22.979044221601278</c:v>
                </c:pt>
                <c:pt idx="11">
                  <c:v>14.714084136359599</c:v>
                </c:pt>
                <c:pt idx="12">
                  <c:v>22.06374487266646</c:v>
                </c:pt>
                <c:pt idx="13">
                  <c:v>20.68240488649161</c:v>
                </c:pt>
                <c:pt idx="14">
                  <c:v>19.83209965960248</c:v>
                </c:pt>
                <c:pt idx="15">
                  <c:v>14.70018568457306</c:v>
                </c:pt>
                <c:pt idx="16">
                  <c:v>17.39143016706474</c:v>
                </c:pt>
                <c:pt idx="17">
                  <c:v>13.396161957743862</c:v>
                </c:pt>
                <c:pt idx="18">
                  <c:v>10.417742311812447</c:v>
                </c:pt>
                <c:pt idx="19">
                  <c:v>16.67811672158371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0.0023434584999702554</c:v>
                </c:pt>
                <c:pt idx="2">
                  <c:v>0.0023181498232097207</c:v>
                </c:pt>
                <c:pt idx="3">
                  <c:v>0.0022769581670559944</c:v>
                </c:pt>
                <c:pt idx="4">
                  <c:v>0.0022678947453556686</c:v>
                </c:pt>
                <c:pt idx="5">
                  <c:v>0.0022287325338973393</c:v>
                </c:pt>
                <c:pt idx="6">
                  <c:v>0.0022143885573517696</c:v>
                </c:pt>
                <c:pt idx="7">
                  <c:v>0.002212552843426632</c:v>
                </c:pt>
                <c:pt idx="8">
                  <c:v>0.002171323166803381</c:v>
                </c:pt>
                <c:pt idx="9">
                  <c:v>0.0021442947103524333</c:v>
                </c:pt>
                <c:pt idx="10">
                  <c:v>0.0021333147633688207</c:v>
                </c:pt>
                <c:pt idx="11">
                  <c:v>0.002108122139590135</c:v>
                </c:pt>
                <c:pt idx="12">
                  <c:v>0.002107137881333381</c:v>
                </c:pt>
                <c:pt idx="13">
                  <c:v>0.0020867303169234963</c:v>
                </c:pt>
                <c:pt idx="14">
                  <c:v>0.002086097095821774</c:v>
                </c:pt>
                <c:pt idx="15">
                  <c:v>0.0020562921552005503</c:v>
                </c:pt>
                <c:pt idx="16">
                  <c:v>0.002017589051641809</c:v>
                </c:pt>
                <c:pt idx="17">
                  <c:v>0.0019998907525983823</c:v>
                </c:pt>
                <c:pt idx="18">
                  <c:v>0.0019045416653633634</c:v>
                </c:pt>
                <c:pt idx="19">
                  <c:v>0.001830080832897099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56.56414514077342</c:v>
                </c:pt>
                <c:pt idx="1">
                  <c:v>53.754181145553524</c:v>
                </c:pt>
                <c:pt idx="2">
                  <c:v>41.90768816203105</c:v>
                </c:pt>
                <c:pt idx="3">
                  <c:v>41.58694432647546</c:v>
                </c:pt>
                <c:pt idx="4">
                  <c:v>40.69130485745192</c:v>
                </c:pt>
                <c:pt idx="5">
                  <c:v>40.5412878575252</c:v>
                </c:pt>
                <c:pt idx="6">
                  <c:v>40.11895873913442</c:v>
                </c:pt>
                <c:pt idx="7">
                  <c:v>39.313048555478716</c:v>
                </c:pt>
                <c:pt idx="8">
                  <c:v>38.02662875255963</c:v>
                </c:pt>
                <c:pt idx="9">
                  <c:v>37.68123077260476</c:v>
                </c:pt>
                <c:pt idx="10">
                  <c:v>37.65056864110018</c:v>
                </c:pt>
                <c:pt idx="11">
                  <c:v>36.86971765090546</c:v>
                </c:pt>
                <c:pt idx="12">
                  <c:v>35.37493209040227</c:v>
                </c:pt>
                <c:pt idx="13">
                  <c:v>34.54365606264152</c:v>
                </c:pt>
                <c:pt idx="14">
                  <c:v>34.31546220830878</c:v>
                </c:pt>
                <c:pt idx="15">
                  <c:v>34.15394181638153</c:v>
                </c:pt>
                <c:pt idx="16">
                  <c:v>33.411414116961126</c:v>
                </c:pt>
                <c:pt idx="17">
                  <c:v>32.383968721184694</c:v>
                </c:pt>
                <c:pt idx="18">
                  <c:v>32.37715281971781</c:v>
                </c:pt>
                <c:pt idx="19">
                  <c:v>31.9445036973644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39.62577533503954</c:v>
                </c:pt>
                <c:pt idx="1">
                  <c:v>48.21799179191723</c:v>
                </c:pt>
                <c:pt idx="2">
                  <c:v>49.175932714279355</c:v>
                </c:pt>
                <c:pt idx="3">
                  <c:v>72.21119624650443</c:v>
                </c:pt>
                <c:pt idx="4">
                  <c:v>53.708885131646404</c:v>
                </c:pt>
                <c:pt idx="5">
                  <c:v>44.45918916001756</c:v>
                </c:pt>
                <c:pt idx="6">
                  <c:v>42.20836980178239</c:v>
                </c:pt>
                <c:pt idx="7">
                  <c:v>40.6750412702736</c:v>
                </c:pt>
                <c:pt idx="8">
                  <c:v>55.33544515247477</c:v>
                </c:pt>
                <c:pt idx="9">
                  <c:v>35.512866783098154</c:v>
                </c:pt>
                <c:pt idx="10">
                  <c:v>55.37766945799585</c:v>
                </c:pt>
                <c:pt idx="11">
                  <c:v>46.74946661699684</c:v>
                </c:pt>
                <c:pt idx="12">
                  <c:v>75.74546071219318</c:v>
                </c:pt>
                <c:pt idx="13">
                  <c:v>70.61538706815759</c:v>
                </c:pt>
                <c:pt idx="14">
                  <c:v>54.238356809487975</c:v>
                </c:pt>
                <c:pt idx="15">
                  <c:v>62.7865310464075</c:v>
                </c:pt>
                <c:pt idx="16">
                  <c:v>35.310568788493306</c:v>
                </c:pt>
                <c:pt idx="17">
                  <c:v>64.17211381936917</c:v>
                </c:pt>
                <c:pt idx="18">
                  <c:v>58.55809721885897</c:v>
                </c:pt>
                <c:pt idx="19">
                  <c:v>53.55785740041492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56.56414514077342</c:v>
                </c:pt>
                <c:pt idx="1">
                  <c:v>53.754181145553524</c:v>
                </c:pt>
                <c:pt idx="2">
                  <c:v>41.90768816203105</c:v>
                </c:pt>
                <c:pt idx="3">
                  <c:v>41.58694432647546</c:v>
                </c:pt>
                <c:pt idx="4">
                  <c:v>40.69130485745192</c:v>
                </c:pt>
                <c:pt idx="5">
                  <c:v>40.5412878575252</c:v>
                </c:pt>
                <c:pt idx="6">
                  <c:v>40.11895873913442</c:v>
                </c:pt>
                <c:pt idx="7">
                  <c:v>39.313048555478716</c:v>
                </c:pt>
                <c:pt idx="8">
                  <c:v>38.02662875255963</c:v>
                </c:pt>
                <c:pt idx="9">
                  <c:v>37.68123077260476</c:v>
                </c:pt>
                <c:pt idx="10">
                  <c:v>37.65056864110018</c:v>
                </c:pt>
                <c:pt idx="11">
                  <c:v>36.86971765090546</c:v>
                </c:pt>
                <c:pt idx="12">
                  <c:v>35.37493209040227</c:v>
                </c:pt>
                <c:pt idx="13">
                  <c:v>34.54365606264152</c:v>
                </c:pt>
                <c:pt idx="14">
                  <c:v>34.31546220830878</c:v>
                </c:pt>
                <c:pt idx="15">
                  <c:v>34.15394181638153</c:v>
                </c:pt>
                <c:pt idx="16">
                  <c:v>33.411414116961126</c:v>
                </c:pt>
                <c:pt idx="17">
                  <c:v>32.383968721184694</c:v>
                </c:pt>
                <c:pt idx="18">
                  <c:v>32.37715281971781</c:v>
                </c:pt>
                <c:pt idx="19">
                  <c:v>31.9445036973644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37.91992503124116</c:v>
                </c:pt>
                <c:pt idx="1">
                  <c:v>49.81050799144221</c:v>
                </c:pt>
                <c:pt idx="2">
                  <c:v>58.398248625496834</c:v>
                </c:pt>
                <c:pt idx="3">
                  <c:v>48.70362993446573</c:v>
                </c:pt>
                <c:pt idx="4">
                  <c:v>50.39998824544508</c:v>
                </c:pt>
                <c:pt idx="5">
                  <c:v>47.391627934508676</c:v>
                </c:pt>
                <c:pt idx="6">
                  <c:v>48.58753608159942</c:v>
                </c:pt>
                <c:pt idx="7">
                  <c:v>53.49197844597581</c:v>
                </c:pt>
                <c:pt idx="8">
                  <c:v>51.841063572862</c:v>
                </c:pt>
                <c:pt idx="9">
                  <c:v>56.868012098904686</c:v>
                </c:pt>
                <c:pt idx="10">
                  <c:v>40.18527356888882</c:v>
                </c:pt>
                <c:pt idx="11">
                  <c:v>53.991784152461264</c:v>
                </c:pt>
                <c:pt idx="12">
                  <c:v>63.37037242826741</c:v>
                </c:pt>
                <c:pt idx="13">
                  <c:v>58.894965933746256</c:v>
                </c:pt>
                <c:pt idx="14">
                  <c:v>49.59854061253345</c:v>
                </c:pt>
                <c:pt idx="15">
                  <c:v>38.38875035073148</c:v>
                </c:pt>
                <c:pt idx="16">
                  <c:v>41.716370745771705</c:v>
                </c:pt>
                <c:pt idx="17">
                  <c:v>48.04883186578622</c:v>
                </c:pt>
                <c:pt idx="18">
                  <c:v>65.2022616928499</c:v>
                </c:pt>
                <c:pt idx="19">
                  <c:v>41.926540147287696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56.56414514077342</c:v>
                </c:pt>
                <c:pt idx="1">
                  <c:v>53.754181145553524</c:v>
                </c:pt>
                <c:pt idx="2">
                  <c:v>41.90768816203105</c:v>
                </c:pt>
                <c:pt idx="3">
                  <c:v>41.58694432647546</c:v>
                </c:pt>
                <c:pt idx="4">
                  <c:v>40.69130485745192</c:v>
                </c:pt>
                <c:pt idx="5">
                  <c:v>40.5412878575252</c:v>
                </c:pt>
                <c:pt idx="6">
                  <c:v>40.11895873913442</c:v>
                </c:pt>
                <c:pt idx="7">
                  <c:v>39.313048555478716</c:v>
                </c:pt>
                <c:pt idx="8">
                  <c:v>38.02662875255963</c:v>
                </c:pt>
                <c:pt idx="9">
                  <c:v>37.68123077260476</c:v>
                </c:pt>
                <c:pt idx="10">
                  <c:v>37.65056864110018</c:v>
                </c:pt>
                <c:pt idx="11">
                  <c:v>36.86971765090546</c:v>
                </c:pt>
                <c:pt idx="12">
                  <c:v>35.37493209040227</c:v>
                </c:pt>
                <c:pt idx="13">
                  <c:v>34.54365606264152</c:v>
                </c:pt>
                <c:pt idx="14">
                  <c:v>34.31546220830878</c:v>
                </c:pt>
                <c:pt idx="15">
                  <c:v>34.15394181638153</c:v>
                </c:pt>
                <c:pt idx="16">
                  <c:v>33.411414116961126</c:v>
                </c:pt>
                <c:pt idx="17">
                  <c:v>32.383968721184694</c:v>
                </c:pt>
                <c:pt idx="18">
                  <c:v>32.37715281971781</c:v>
                </c:pt>
                <c:pt idx="19">
                  <c:v>31.9445036973644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56.424828079309606</c:v>
                </c:pt>
                <c:pt idx="1">
                  <c:v>42.14822752977189</c:v>
                </c:pt>
                <c:pt idx="2">
                  <c:v>34.0606854740631</c:v>
                </c:pt>
                <c:pt idx="3">
                  <c:v>52.05122584470744</c:v>
                </c:pt>
                <c:pt idx="4">
                  <c:v>45.905778109722824</c:v>
                </c:pt>
                <c:pt idx="5">
                  <c:v>48.38580586391413</c:v>
                </c:pt>
                <c:pt idx="6">
                  <c:v>41.07456853442595</c:v>
                </c:pt>
                <c:pt idx="7">
                  <c:v>50.050425857513254</c:v>
                </c:pt>
                <c:pt idx="8">
                  <c:v>45.32173604036523</c:v>
                </c:pt>
                <c:pt idx="9">
                  <c:v>51.25381514281433</c:v>
                </c:pt>
                <c:pt idx="10">
                  <c:v>43.64695584296981</c:v>
                </c:pt>
                <c:pt idx="11">
                  <c:v>46.55866904422044</c:v>
                </c:pt>
                <c:pt idx="12">
                  <c:v>54.99708453578119</c:v>
                </c:pt>
                <c:pt idx="13">
                  <c:v>62.86801463411464</c:v>
                </c:pt>
                <c:pt idx="14">
                  <c:v>42.19558277057353</c:v>
                </c:pt>
                <c:pt idx="15">
                  <c:v>45.15860352478839</c:v>
                </c:pt>
                <c:pt idx="16">
                  <c:v>47.496776548969905</c:v>
                </c:pt>
                <c:pt idx="17">
                  <c:v>50.42916279278174</c:v>
                </c:pt>
                <c:pt idx="18">
                  <c:v>54.932942104225546</c:v>
                </c:pt>
                <c:pt idx="19">
                  <c:v>43.831333017481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56.56414514077342</c:v>
                </c:pt>
                <c:pt idx="1">
                  <c:v>53.754181145553524</c:v>
                </c:pt>
                <c:pt idx="2">
                  <c:v>41.90768816203105</c:v>
                </c:pt>
                <c:pt idx="3">
                  <c:v>41.58694432647546</c:v>
                </c:pt>
                <c:pt idx="4">
                  <c:v>40.69130485745192</c:v>
                </c:pt>
                <c:pt idx="5">
                  <c:v>40.5412878575252</c:v>
                </c:pt>
                <c:pt idx="6">
                  <c:v>40.11895873913442</c:v>
                </c:pt>
                <c:pt idx="7">
                  <c:v>39.313048555478716</c:v>
                </c:pt>
                <c:pt idx="8">
                  <c:v>38.02662875255963</c:v>
                </c:pt>
                <c:pt idx="9">
                  <c:v>37.68123077260476</c:v>
                </c:pt>
                <c:pt idx="10">
                  <c:v>37.65056864110018</c:v>
                </c:pt>
                <c:pt idx="11">
                  <c:v>36.86971765090546</c:v>
                </c:pt>
                <c:pt idx="12">
                  <c:v>35.37493209040227</c:v>
                </c:pt>
                <c:pt idx="13">
                  <c:v>34.54365606264152</c:v>
                </c:pt>
                <c:pt idx="14">
                  <c:v>34.31546220830878</c:v>
                </c:pt>
                <c:pt idx="15">
                  <c:v>34.15394181638153</c:v>
                </c:pt>
                <c:pt idx="16">
                  <c:v>33.411414116961126</c:v>
                </c:pt>
                <c:pt idx="17">
                  <c:v>32.383968721184694</c:v>
                </c:pt>
                <c:pt idx="18">
                  <c:v>32.37715281971781</c:v>
                </c:pt>
                <c:pt idx="19">
                  <c:v>31.9445036973644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2.9053202875422484</c:v>
                </c:pt>
                <c:pt idx="1">
                  <c:v>1.974376703035204</c:v>
                </c:pt>
                <c:pt idx="2">
                  <c:v>2.7370043549311376</c:v>
                </c:pt>
                <c:pt idx="3">
                  <c:v>0.8475689803018152</c:v>
                </c:pt>
                <c:pt idx="4">
                  <c:v>1.232503563807275</c:v>
                </c:pt>
                <c:pt idx="5">
                  <c:v>2.5612196963370293</c:v>
                </c:pt>
                <c:pt idx="6">
                  <c:v>9.930393992138391</c:v>
                </c:pt>
                <c:pt idx="7">
                  <c:v>3.0186680744590406</c:v>
                </c:pt>
                <c:pt idx="8">
                  <c:v>1.0366171283578682</c:v>
                </c:pt>
                <c:pt idx="9">
                  <c:v>2.5776882826145346</c:v>
                </c:pt>
                <c:pt idx="10">
                  <c:v>1.888952049271061</c:v>
                </c:pt>
                <c:pt idx="11">
                  <c:v>1.8066457679636934</c:v>
                </c:pt>
                <c:pt idx="12">
                  <c:v>4.373660004937506</c:v>
                </c:pt>
                <c:pt idx="13">
                  <c:v>29.505770841879716</c:v>
                </c:pt>
                <c:pt idx="14">
                  <c:v>1.6318558693659413</c:v>
                </c:pt>
                <c:pt idx="15">
                  <c:v>20.459089746908692</c:v>
                </c:pt>
                <c:pt idx="16">
                  <c:v>1.721751252707056</c:v>
                </c:pt>
                <c:pt idx="17">
                  <c:v>2.6063980048152926</c:v>
                </c:pt>
                <c:pt idx="18">
                  <c:v>21.848520456399132</c:v>
                </c:pt>
                <c:pt idx="19">
                  <c:v>0.72938663544803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56.56414514077342</c:v>
                </c:pt>
                <c:pt idx="1">
                  <c:v>53.754181145553524</c:v>
                </c:pt>
                <c:pt idx="2">
                  <c:v>41.90768816203105</c:v>
                </c:pt>
                <c:pt idx="3">
                  <c:v>41.58694432647546</c:v>
                </c:pt>
                <c:pt idx="4">
                  <c:v>40.69130485745192</c:v>
                </c:pt>
                <c:pt idx="5">
                  <c:v>40.5412878575252</c:v>
                </c:pt>
                <c:pt idx="6">
                  <c:v>40.11895873913442</c:v>
                </c:pt>
                <c:pt idx="7">
                  <c:v>39.313048555478716</c:v>
                </c:pt>
                <c:pt idx="8">
                  <c:v>38.02662875255963</c:v>
                </c:pt>
                <c:pt idx="9">
                  <c:v>37.68123077260476</c:v>
                </c:pt>
                <c:pt idx="10">
                  <c:v>37.65056864110018</c:v>
                </c:pt>
                <c:pt idx="11">
                  <c:v>36.86971765090546</c:v>
                </c:pt>
                <c:pt idx="12">
                  <c:v>35.37493209040227</c:v>
                </c:pt>
                <c:pt idx="13">
                  <c:v>34.54365606264152</c:v>
                </c:pt>
                <c:pt idx="14">
                  <c:v>34.31546220830878</c:v>
                </c:pt>
                <c:pt idx="15">
                  <c:v>34.15394181638153</c:v>
                </c:pt>
                <c:pt idx="16">
                  <c:v>33.411414116961126</c:v>
                </c:pt>
                <c:pt idx="17">
                  <c:v>32.383968721184694</c:v>
                </c:pt>
                <c:pt idx="18">
                  <c:v>32.37715281971781</c:v>
                </c:pt>
                <c:pt idx="19">
                  <c:v>31.9445036973644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42.00956243448245</c:v>
                </c:pt>
                <c:pt idx="1">
                  <c:v>30.229221519813677</c:v>
                </c:pt>
                <c:pt idx="2">
                  <c:v>50.93203341501092</c:v>
                </c:pt>
                <c:pt idx="3">
                  <c:v>17.269467774870343</c:v>
                </c:pt>
                <c:pt idx="4">
                  <c:v>34.709190900565055</c:v>
                </c:pt>
                <c:pt idx="5">
                  <c:v>42.77888543511142</c:v>
                </c:pt>
                <c:pt idx="6">
                  <c:v>43.30113219178203</c:v>
                </c:pt>
                <c:pt idx="7">
                  <c:v>44.45350691827492</c:v>
                </c:pt>
                <c:pt idx="8">
                  <c:v>54.74370149963262</c:v>
                </c:pt>
                <c:pt idx="9">
                  <c:v>48.64600182532969</c:v>
                </c:pt>
                <c:pt idx="10">
                  <c:v>36.35326670576586</c:v>
                </c:pt>
                <c:pt idx="11">
                  <c:v>59.51042030712701</c:v>
                </c:pt>
                <c:pt idx="12">
                  <c:v>47.4677593982833</c:v>
                </c:pt>
                <c:pt idx="13">
                  <c:v>55.108491997072505</c:v>
                </c:pt>
                <c:pt idx="14">
                  <c:v>66.40275853204902</c:v>
                </c:pt>
                <c:pt idx="15">
                  <c:v>47.489761283376865</c:v>
                </c:pt>
                <c:pt idx="16">
                  <c:v>52.945435927645036</c:v>
                </c:pt>
                <c:pt idx="17">
                  <c:v>44.69885344595647</c:v>
                </c:pt>
                <c:pt idx="18">
                  <c:v>44.5106519131521</c:v>
                </c:pt>
                <c:pt idx="19">
                  <c:v>38.49346018834303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56.56414514077342</c:v>
                </c:pt>
                <c:pt idx="1">
                  <c:v>53.754181145553524</c:v>
                </c:pt>
                <c:pt idx="2">
                  <c:v>41.90768816203105</c:v>
                </c:pt>
                <c:pt idx="3">
                  <c:v>41.58694432647546</c:v>
                </c:pt>
                <c:pt idx="4">
                  <c:v>40.69130485745192</c:v>
                </c:pt>
                <c:pt idx="5">
                  <c:v>40.5412878575252</c:v>
                </c:pt>
                <c:pt idx="6">
                  <c:v>40.11895873913442</c:v>
                </c:pt>
                <c:pt idx="7">
                  <c:v>39.313048555478716</c:v>
                </c:pt>
                <c:pt idx="8">
                  <c:v>38.02662875255963</c:v>
                </c:pt>
                <c:pt idx="9">
                  <c:v>37.68123077260476</c:v>
                </c:pt>
                <c:pt idx="10">
                  <c:v>37.65056864110018</c:v>
                </c:pt>
                <c:pt idx="11">
                  <c:v>36.86971765090546</c:v>
                </c:pt>
                <c:pt idx="12">
                  <c:v>35.37493209040227</c:v>
                </c:pt>
                <c:pt idx="13">
                  <c:v>34.54365606264152</c:v>
                </c:pt>
                <c:pt idx="14">
                  <c:v>34.31546220830878</c:v>
                </c:pt>
                <c:pt idx="15">
                  <c:v>34.15394181638153</c:v>
                </c:pt>
                <c:pt idx="16">
                  <c:v>33.411414116961126</c:v>
                </c:pt>
                <c:pt idx="17">
                  <c:v>32.383968721184694</c:v>
                </c:pt>
                <c:pt idx="18">
                  <c:v>32.37715281971781</c:v>
                </c:pt>
                <c:pt idx="19">
                  <c:v>31.9445036973644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24.715176966501556</c:v>
                </c:pt>
                <c:pt idx="1">
                  <c:v>47.585479304727315</c:v>
                </c:pt>
                <c:pt idx="2">
                  <c:v>44.90650057104435</c:v>
                </c:pt>
                <c:pt idx="3">
                  <c:v>40.15208090135956</c:v>
                </c:pt>
                <c:pt idx="4">
                  <c:v>50.166652396087606</c:v>
                </c:pt>
                <c:pt idx="5">
                  <c:v>66.30180159562033</c:v>
                </c:pt>
                <c:pt idx="6">
                  <c:v>52.05507773738131</c:v>
                </c:pt>
                <c:pt idx="7">
                  <c:v>41.56775136977873</c:v>
                </c:pt>
                <c:pt idx="8">
                  <c:v>19.673124572133585</c:v>
                </c:pt>
                <c:pt idx="9">
                  <c:v>41.120160682259524</c:v>
                </c:pt>
                <c:pt idx="10">
                  <c:v>61.09606897801859</c:v>
                </c:pt>
                <c:pt idx="11">
                  <c:v>41.75451510773969</c:v>
                </c:pt>
                <c:pt idx="12">
                  <c:v>18.656506554756948</c:v>
                </c:pt>
                <c:pt idx="13">
                  <c:v>23.172610826718326</c:v>
                </c:pt>
                <c:pt idx="14">
                  <c:v>6.576594737246937</c:v>
                </c:pt>
                <c:pt idx="15">
                  <c:v>42.519530038380154</c:v>
                </c:pt>
                <c:pt idx="16">
                  <c:v>60.43302702521205</c:v>
                </c:pt>
                <c:pt idx="17">
                  <c:v>48.84880119912903</c:v>
                </c:pt>
                <c:pt idx="18">
                  <c:v>60.06738861522809</c:v>
                </c:pt>
                <c:pt idx="19">
                  <c:v>41.503018535311696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56.56414514077342</c:v>
                </c:pt>
                <c:pt idx="1">
                  <c:v>53.754181145553524</c:v>
                </c:pt>
                <c:pt idx="2">
                  <c:v>41.90768816203105</c:v>
                </c:pt>
                <c:pt idx="3">
                  <c:v>41.58694432647546</c:v>
                </c:pt>
                <c:pt idx="4">
                  <c:v>40.69130485745192</c:v>
                </c:pt>
                <c:pt idx="5">
                  <c:v>40.5412878575252</c:v>
                </c:pt>
                <c:pt idx="6">
                  <c:v>40.11895873913442</c:v>
                </c:pt>
                <c:pt idx="7">
                  <c:v>39.313048555478716</c:v>
                </c:pt>
                <c:pt idx="8">
                  <c:v>38.02662875255963</c:v>
                </c:pt>
                <c:pt idx="9">
                  <c:v>37.68123077260476</c:v>
                </c:pt>
                <c:pt idx="10">
                  <c:v>37.65056864110018</c:v>
                </c:pt>
                <c:pt idx="11">
                  <c:v>36.86971765090546</c:v>
                </c:pt>
                <c:pt idx="12">
                  <c:v>35.37493209040227</c:v>
                </c:pt>
                <c:pt idx="13">
                  <c:v>34.54365606264152</c:v>
                </c:pt>
                <c:pt idx="14">
                  <c:v>34.31546220830878</c:v>
                </c:pt>
                <c:pt idx="15">
                  <c:v>34.15394181638153</c:v>
                </c:pt>
                <c:pt idx="16">
                  <c:v>33.411414116961126</c:v>
                </c:pt>
                <c:pt idx="17">
                  <c:v>32.383968721184694</c:v>
                </c:pt>
                <c:pt idx="18">
                  <c:v>32.37715281971781</c:v>
                </c:pt>
                <c:pt idx="19">
                  <c:v>31.9445036973644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40.724215195235715</c:v>
                </c:pt>
                <c:pt idx="1">
                  <c:v>24.632659724855316</c:v>
                </c:pt>
                <c:pt idx="2">
                  <c:v>45.35239472497816</c:v>
                </c:pt>
                <c:pt idx="3">
                  <c:v>31.66898638051776</c:v>
                </c:pt>
                <c:pt idx="4">
                  <c:v>23.655678131406077</c:v>
                </c:pt>
                <c:pt idx="5">
                  <c:v>25.789849298035588</c:v>
                </c:pt>
                <c:pt idx="6">
                  <c:v>17.049220046426225</c:v>
                </c:pt>
                <c:pt idx="7">
                  <c:v>26.02634774231392</c:v>
                </c:pt>
                <c:pt idx="8">
                  <c:v>26.90882633828569</c:v>
                </c:pt>
                <c:pt idx="9">
                  <c:v>39.567237989326166</c:v>
                </c:pt>
                <c:pt idx="10">
                  <c:v>25.840763602845357</c:v>
                </c:pt>
                <c:pt idx="11">
                  <c:v>26.39917373199014</c:v>
                </c:pt>
                <c:pt idx="12">
                  <c:v>38.55070421064875</c:v>
                </c:pt>
                <c:pt idx="13">
                  <c:v>21.208695906216455</c:v>
                </c:pt>
                <c:pt idx="14">
                  <c:v>45.79604195071576</c:v>
                </c:pt>
                <c:pt idx="15">
                  <c:v>29.36524914289582</c:v>
                </c:pt>
                <c:pt idx="16">
                  <c:v>30.03259853652564</c:v>
                </c:pt>
                <c:pt idx="17">
                  <c:v>27.979722952147043</c:v>
                </c:pt>
                <c:pt idx="18">
                  <c:v>17.16161285043209</c:v>
                </c:pt>
                <c:pt idx="19">
                  <c:v>28.15433542548442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56.56414514077342</c:v>
                </c:pt>
                <c:pt idx="1">
                  <c:v>53.754181145553524</c:v>
                </c:pt>
                <c:pt idx="2">
                  <c:v>41.90768816203105</c:v>
                </c:pt>
                <c:pt idx="3">
                  <c:v>41.58694432647546</c:v>
                </c:pt>
                <c:pt idx="4">
                  <c:v>40.69130485745192</c:v>
                </c:pt>
                <c:pt idx="5">
                  <c:v>40.5412878575252</c:v>
                </c:pt>
                <c:pt idx="6">
                  <c:v>40.11895873913442</c:v>
                </c:pt>
                <c:pt idx="7">
                  <c:v>39.313048555478716</c:v>
                </c:pt>
                <c:pt idx="8">
                  <c:v>38.02662875255963</c:v>
                </c:pt>
                <c:pt idx="9">
                  <c:v>37.68123077260476</c:v>
                </c:pt>
                <c:pt idx="10">
                  <c:v>37.65056864110018</c:v>
                </c:pt>
                <c:pt idx="11">
                  <c:v>36.86971765090546</c:v>
                </c:pt>
                <c:pt idx="12">
                  <c:v>35.37493209040227</c:v>
                </c:pt>
                <c:pt idx="13">
                  <c:v>34.54365606264152</c:v>
                </c:pt>
                <c:pt idx="14">
                  <c:v>34.31546220830878</c:v>
                </c:pt>
                <c:pt idx="15">
                  <c:v>34.15394181638153</c:v>
                </c:pt>
                <c:pt idx="16">
                  <c:v>33.411414116961126</c:v>
                </c:pt>
                <c:pt idx="17">
                  <c:v>32.383968721184694</c:v>
                </c:pt>
                <c:pt idx="18">
                  <c:v>32.37715281971781</c:v>
                </c:pt>
                <c:pt idx="19">
                  <c:v>31.9445036973644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10.342245808404266</c:v>
                </c:pt>
                <c:pt idx="1">
                  <c:v>14.267789626213712</c:v>
                </c:pt>
                <c:pt idx="2">
                  <c:v>6.004823697939715</c:v>
                </c:pt>
                <c:pt idx="3">
                  <c:v>58.068206652874665</c:v>
                </c:pt>
                <c:pt idx="4">
                  <c:v>8.75620634306597</c:v>
                </c:pt>
                <c:pt idx="5">
                  <c:v>9.662978733005499</c:v>
                </c:pt>
                <c:pt idx="6">
                  <c:v>9.509757882691192</c:v>
                </c:pt>
                <c:pt idx="7">
                  <c:v>24.55848652073506</c:v>
                </c:pt>
                <c:pt idx="8">
                  <c:v>5.617520335964519</c:v>
                </c:pt>
                <c:pt idx="9">
                  <c:v>7.351120988364131</c:v>
                </c:pt>
                <c:pt idx="10">
                  <c:v>4.990826835222639</c:v>
                </c:pt>
                <c:pt idx="11">
                  <c:v>4.814637605846218</c:v>
                </c:pt>
                <c:pt idx="12">
                  <c:v>8.696723878058192</c:v>
                </c:pt>
                <c:pt idx="13">
                  <c:v>2.014351301468059</c:v>
                </c:pt>
                <c:pt idx="14">
                  <c:v>9.054250300842199</c:v>
                </c:pt>
                <c:pt idx="15">
                  <c:v>6.842109945601063</c:v>
                </c:pt>
                <c:pt idx="16">
                  <c:v>11.490588768182324</c:v>
                </c:pt>
                <c:pt idx="17">
                  <c:v>5.237845568531142</c:v>
                </c:pt>
                <c:pt idx="18">
                  <c:v>20.754063032902835</c:v>
                </c:pt>
                <c:pt idx="19">
                  <c:v>50.0011590749116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56.56414514077342</c:v>
                </c:pt>
                <c:pt idx="1">
                  <c:v>53.754181145553524</c:v>
                </c:pt>
                <c:pt idx="2">
                  <c:v>41.90768816203105</c:v>
                </c:pt>
                <c:pt idx="3">
                  <c:v>41.58694432647546</c:v>
                </c:pt>
                <c:pt idx="4">
                  <c:v>40.69130485745192</c:v>
                </c:pt>
                <c:pt idx="5">
                  <c:v>40.5412878575252</c:v>
                </c:pt>
                <c:pt idx="6">
                  <c:v>40.11895873913442</c:v>
                </c:pt>
                <c:pt idx="7">
                  <c:v>39.313048555478716</c:v>
                </c:pt>
                <c:pt idx="8">
                  <c:v>38.02662875255963</c:v>
                </c:pt>
                <c:pt idx="9">
                  <c:v>37.68123077260476</c:v>
                </c:pt>
                <c:pt idx="10">
                  <c:v>37.65056864110018</c:v>
                </c:pt>
                <c:pt idx="11">
                  <c:v>36.86971765090546</c:v>
                </c:pt>
                <c:pt idx="12">
                  <c:v>35.37493209040227</c:v>
                </c:pt>
                <c:pt idx="13">
                  <c:v>34.54365606264152</c:v>
                </c:pt>
                <c:pt idx="14">
                  <c:v>34.31546220830878</c:v>
                </c:pt>
                <c:pt idx="15">
                  <c:v>34.15394181638153</c:v>
                </c:pt>
                <c:pt idx="16">
                  <c:v>33.411414116961126</c:v>
                </c:pt>
                <c:pt idx="17">
                  <c:v>32.383968721184694</c:v>
                </c:pt>
                <c:pt idx="18">
                  <c:v>32.37715281971781</c:v>
                </c:pt>
                <c:pt idx="19">
                  <c:v>31.9445036973644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中医外治中心</c:v>
                </c:pt>
                <c:pt idx="1">
                  <c:v>小儿骨科</c:v>
                </c:pt>
                <c:pt idx="2">
                  <c:v>治未病中心</c:v>
                </c:pt>
                <c:pt idx="3">
                  <c:v>医院</c:v>
                </c:pt>
                <c:pt idx="4">
                  <c:v>综合内科</c:v>
                </c:pt>
                <c:pt idx="5">
                  <c:v>骨科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肛肠科</c:v>
                </c:pt>
                <c:pt idx="9">
                  <c:v>小儿推拿科</c:v>
                </c:pt>
                <c:pt idx="10">
                  <c:v>创伤骨科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东区重症医学科</c:v>
                </c:pt>
                <c:pt idx="15">
                  <c:v>显微骨科</c:v>
                </c:pt>
                <c:pt idx="16">
                  <c:v>皮肤科</c:v>
                </c:pt>
                <c:pt idx="17">
                  <c:v>风湿病科</c:v>
                </c:pt>
                <c:pt idx="18">
                  <c:v>产科</c:v>
                </c:pt>
                <c:pt idx="19">
                  <c:v>泌尿外科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26.204789070860556</c:v>
                </c:pt>
                <c:pt idx="1">
                  <c:v>49.591748566405975</c:v>
                </c:pt>
                <c:pt idx="2">
                  <c:v>57.75335081677107</c:v>
                </c:pt>
                <c:pt idx="3">
                  <c:v>36.592052476875175</c:v>
                </c:pt>
                <c:pt idx="4">
                  <c:v>46.97086789628725</c:v>
                </c:pt>
                <c:pt idx="5">
                  <c:v>42.53917793244825</c:v>
                </c:pt>
                <c:pt idx="6">
                  <c:v>54.46021378416243</c:v>
                </c:pt>
                <c:pt idx="7">
                  <c:v>60.0055523227118</c:v>
                </c:pt>
                <c:pt idx="8">
                  <c:v>63.796444333650605</c:v>
                </c:pt>
                <c:pt idx="9">
                  <c:v>51.71419677827377</c:v>
                </c:pt>
                <c:pt idx="10">
                  <c:v>18.580640891644084</c:v>
                </c:pt>
                <c:pt idx="11">
                  <c:v>39.775403858154135</c:v>
                </c:pt>
                <c:pt idx="12">
                  <c:v>49.246462349952786</c:v>
                </c:pt>
                <c:pt idx="13">
                  <c:v>72.91538625723489</c:v>
                </c:pt>
                <c:pt idx="14">
                  <c:v>28.209837732031446</c:v>
                </c:pt>
                <c:pt idx="15">
                  <c:v>48.470392975619234</c:v>
                </c:pt>
                <c:pt idx="16">
                  <c:v>57.5991079760247</c:v>
                </c:pt>
                <c:pt idx="17">
                  <c:v>70.39502053697642</c:v>
                </c:pt>
                <c:pt idx="18">
                  <c:v>60.0083405699957</c:v>
                </c:pt>
                <c:pt idx="19">
                  <c:v>51.71643538001803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75.74546071219318</c:v>
                </c:pt>
                <c:pt idx="1">
                  <c:v>73.85563626400693</c:v>
                </c:pt>
                <c:pt idx="2">
                  <c:v>72.21119624650443</c:v>
                </c:pt>
                <c:pt idx="3">
                  <c:v>70.61538706815759</c:v>
                </c:pt>
                <c:pt idx="4">
                  <c:v>64.17211381936917</c:v>
                </c:pt>
                <c:pt idx="5">
                  <c:v>63.18002304848059</c:v>
                </c:pt>
                <c:pt idx="6">
                  <c:v>62.83586538948535</c:v>
                </c:pt>
                <c:pt idx="7">
                  <c:v>62.7865310464075</c:v>
                </c:pt>
                <c:pt idx="8">
                  <c:v>61.26240218402257</c:v>
                </c:pt>
                <c:pt idx="9">
                  <c:v>60.6456536683763</c:v>
                </c:pt>
                <c:pt idx="10">
                  <c:v>59.950691804978575</c:v>
                </c:pt>
                <c:pt idx="11">
                  <c:v>59.26066471385432</c:v>
                </c:pt>
                <c:pt idx="12">
                  <c:v>59.25463182003373</c:v>
                </c:pt>
                <c:pt idx="13">
                  <c:v>58.619301094611735</c:v>
                </c:pt>
                <c:pt idx="14">
                  <c:v>58.55809721885897</c:v>
                </c:pt>
                <c:pt idx="15">
                  <c:v>57.89177094335568</c:v>
                </c:pt>
                <c:pt idx="16">
                  <c:v>56.15933954027432</c:v>
                </c:pt>
                <c:pt idx="17">
                  <c:v>55.444680273718106</c:v>
                </c:pt>
                <c:pt idx="18">
                  <c:v>55.37766945799585</c:v>
                </c:pt>
                <c:pt idx="19">
                  <c:v>55.33544515247477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35.37493209040227</c:v>
                </c:pt>
                <c:pt idx="1">
                  <c:v>16.13613309267443</c:v>
                </c:pt>
                <c:pt idx="2">
                  <c:v>41.58694432647546</c:v>
                </c:pt>
                <c:pt idx="3">
                  <c:v>34.54365606264152</c:v>
                </c:pt>
                <c:pt idx="4">
                  <c:v>32.383968721184694</c:v>
                </c:pt>
                <c:pt idx="5">
                  <c:v>29.17725352461876</c:v>
                </c:pt>
                <c:pt idx="6">
                  <c:v>12.481529311844202</c:v>
                </c:pt>
                <c:pt idx="7">
                  <c:v>34.15394181638153</c:v>
                </c:pt>
                <c:pt idx="8">
                  <c:v>13.580869856795156</c:v>
                </c:pt>
                <c:pt idx="9">
                  <c:v>16.284814317362446</c:v>
                </c:pt>
                <c:pt idx="10">
                  <c:v>21.40617858072265</c:v>
                </c:pt>
                <c:pt idx="11">
                  <c:v>10.96515252559264</c:v>
                </c:pt>
                <c:pt idx="12">
                  <c:v>23.106674292614056</c:v>
                </c:pt>
                <c:pt idx="13">
                  <c:v>29.312817953695422</c:v>
                </c:pt>
                <c:pt idx="14">
                  <c:v>32.37715281971781</c:v>
                </c:pt>
                <c:pt idx="15">
                  <c:v>16.343340773748373</c:v>
                </c:pt>
                <c:pt idx="16">
                  <c:v>27.506612728539256</c:v>
                </c:pt>
                <c:pt idx="17">
                  <c:v>13.995010658873946</c:v>
                </c:pt>
                <c:pt idx="18">
                  <c:v>37.65056864110018</c:v>
                </c:pt>
                <c:pt idx="19">
                  <c:v>38.02662875255963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75.74546071219318</c:v>
                </c:pt>
                <c:pt idx="1">
                  <c:v>73.85563626400693</c:v>
                </c:pt>
                <c:pt idx="2">
                  <c:v>72.21119624650443</c:v>
                </c:pt>
                <c:pt idx="3">
                  <c:v>70.61538706815759</c:v>
                </c:pt>
                <c:pt idx="4">
                  <c:v>64.17211381936917</c:v>
                </c:pt>
                <c:pt idx="5">
                  <c:v>63.18002304848059</c:v>
                </c:pt>
                <c:pt idx="6">
                  <c:v>62.83586538948535</c:v>
                </c:pt>
                <c:pt idx="7">
                  <c:v>62.7865310464075</c:v>
                </c:pt>
                <c:pt idx="8">
                  <c:v>61.26240218402257</c:v>
                </c:pt>
                <c:pt idx="9">
                  <c:v>60.6456536683763</c:v>
                </c:pt>
                <c:pt idx="10">
                  <c:v>59.950691804978575</c:v>
                </c:pt>
                <c:pt idx="11">
                  <c:v>59.26066471385432</c:v>
                </c:pt>
                <c:pt idx="12">
                  <c:v>59.25463182003373</c:v>
                </c:pt>
                <c:pt idx="13">
                  <c:v>58.619301094611735</c:v>
                </c:pt>
                <c:pt idx="14">
                  <c:v>58.55809721885897</c:v>
                </c:pt>
                <c:pt idx="15">
                  <c:v>57.89177094335568</c:v>
                </c:pt>
                <c:pt idx="16">
                  <c:v>56.15933954027432</c:v>
                </c:pt>
                <c:pt idx="17">
                  <c:v>55.444680273718106</c:v>
                </c:pt>
                <c:pt idx="18">
                  <c:v>55.37766945799585</c:v>
                </c:pt>
                <c:pt idx="19">
                  <c:v>55.33544515247477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63.37037242826741</c:v>
                </c:pt>
                <c:pt idx="1">
                  <c:v>42.35455353803362</c:v>
                </c:pt>
                <c:pt idx="2">
                  <c:v>48.70362993446573</c:v>
                </c:pt>
                <c:pt idx="3">
                  <c:v>58.894965933746256</c:v>
                </c:pt>
                <c:pt idx="4">
                  <c:v>48.04883186578622</c:v>
                </c:pt>
                <c:pt idx="5">
                  <c:v>56.48818315404143</c:v>
                </c:pt>
                <c:pt idx="6">
                  <c:v>35.370468953677154</c:v>
                </c:pt>
                <c:pt idx="7">
                  <c:v>38.38875035073148</c:v>
                </c:pt>
                <c:pt idx="8">
                  <c:v>41.16365619282902</c:v>
                </c:pt>
                <c:pt idx="9">
                  <c:v>69.23720780854573</c:v>
                </c:pt>
                <c:pt idx="10">
                  <c:v>55.926205030949816</c:v>
                </c:pt>
                <c:pt idx="11">
                  <c:v>56.14719342753697</c:v>
                </c:pt>
                <c:pt idx="12">
                  <c:v>52.89642950364359</c:v>
                </c:pt>
                <c:pt idx="13">
                  <c:v>56.422255840893115</c:v>
                </c:pt>
                <c:pt idx="14">
                  <c:v>65.2022616928499</c:v>
                </c:pt>
                <c:pt idx="15">
                  <c:v>54.15362271926385</c:v>
                </c:pt>
                <c:pt idx="16">
                  <c:v>53.05443894096721</c:v>
                </c:pt>
                <c:pt idx="17">
                  <c:v>52.13018287991792</c:v>
                </c:pt>
                <c:pt idx="18">
                  <c:v>40.18527356888882</c:v>
                </c:pt>
                <c:pt idx="19">
                  <c:v>51.841063572862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75.74546071219318</c:v>
                </c:pt>
                <c:pt idx="1">
                  <c:v>73.85563626400693</c:v>
                </c:pt>
                <c:pt idx="2">
                  <c:v>72.21119624650443</c:v>
                </c:pt>
                <c:pt idx="3">
                  <c:v>70.61538706815759</c:v>
                </c:pt>
                <c:pt idx="4">
                  <c:v>64.17211381936917</c:v>
                </c:pt>
                <c:pt idx="5">
                  <c:v>63.18002304848059</c:v>
                </c:pt>
                <c:pt idx="6">
                  <c:v>62.83586538948535</c:v>
                </c:pt>
                <c:pt idx="7">
                  <c:v>62.7865310464075</c:v>
                </c:pt>
                <c:pt idx="8">
                  <c:v>61.26240218402257</c:v>
                </c:pt>
                <c:pt idx="9">
                  <c:v>60.6456536683763</c:v>
                </c:pt>
                <c:pt idx="10">
                  <c:v>59.950691804978575</c:v>
                </c:pt>
                <c:pt idx="11">
                  <c:v>59.26066471385432</c:v>
                </c:pt>
                <c:pt idx="12">
                  <c:v>59.25463182003373</c:v>
                </c:pt>
                <c:pt idx="13">
                  <c:v>58.619301094611735</c:v>
                </c:pt>
                <c:pt idx="14">
                  <c:v>58.55809721885897</c:v>
                </c:pt>
                <c:pt idx="15">
                  <c:v>57.89177094335568</c:v>
                </c:pt>
                <c:pt idx="16">
                  <c:v>56.15933954027432</c:v>
                </c:pt>
                <c:pt idx="17">
                  <c:v>55.444680273718106</c:v>
                </c:pt>
                <c:pt idx="18">
                  <c:v>55.37766945799585</c:v>
                </c:pt>
                <c:pt idx="19">
                  <c:v>55.33544515247477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54.99708453578119</c:v>
                </c:pt>
                <c:pt idx="1">
                  <c:v>57.44530476867091</c:v>
                </c:pt>
                <c:pt idx="2">
                  <c:v>52.05122584470744</c:v>
                </c:pt>
                <c:pt idx="3">
                  <c:v>62.86801463411464</c:v>
                </c:pt>
                <c:pt idx="4">
                  <c:v>50.42916279278174</c:v>
                </c:pt>
                <c:pt idx="5">
                  <c:v>52.96695437390435</c:v>
                </c:pt>
                <c:pt idx="6">
                  <c:v>48.14226327727731</c:v>
                </c:pt>
                <c:pt idx="7">
                  <c:v>45.15860352478839</c:v>
                </c:pt>
                <c:pt idx="8">
                  <c:v>42.29168441188653</c:v>
                </c:pt>
                <c:pt idx="9">
                  <c:v>50.87449314751419</c:v>
                </c:pt>
                <c:pt idx="10">
                  <c:v>48.14097931928542</c:v>
                </c:pt>
                <c:pt idx="11">
                  <c:v>56.835676578162854</c:v>
                </c:pt>
                <c:pt idx="12">
                  <c:v>49.866565160272565</c:v>
                </c:pt>
                <c:pt idx="13">
                  <c:v>44.03714056127193</c:v>
                </c:pt>
                <c:pt idx="14">
                  <c:v>54.932942104225546</c:v>
                </c:pt>
                <c:pt idx="15">
                  <c:v>40.299885423023696</c:v>
                </c:pt>
                <c:pt idx="16">
                  <c:v>50.3985422489736</c:v>
                </c:pt>
                <c:pt idx="17">
                  <c:v>47.51239884332285</c:v>
                </c:pt>
                <c:pt idx="18">
                  <c:v>43.64695584296981</c:v>
                </c:pt>
                <c:pt idx="19">
                  <c:v>45.32173604036523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75.74546071219318</c:v>
                </c:pt>
                <c:pt idx="1">
                  <c:v>73.85563626400693</c:v>
                </c:pt>
                <c:pt idx="2">
                  <c:v>72.21119624650443</c:v>
                </c:pt>
                <c:pt idx="3">
                  <c:v>70.61538706815759</c:v>
                </c:pt>
                <c:pt idx="4">
                  <c:v>64.17211381936917</c:v>
                </c:pt>
                <c:pt idx="5">
                  <c:v>63.18002304848059</c:v>
                </c:pt>
                <c:pt idx="6">
                  <c:v>62.83586538948535</c:v>
                </c:pt>
                <c:pt idx="7">
                  <c:v>62.7865310464075</c:v>
                </c:pt>
                <c:pt idx="8">
                  <c:v>61.26240218402257</c:v>
                </c:pt>
                <c:pt idx="9">
                  <c:v>60.6456536683763</c:v>
                </c:pt>
                <c:pt idx="10">
                  <c:v>59.950691804978575</c:v>
                </c:pt>
                <c:pt idx="11">
                  <c:v>59.26066471385432</c:v>
                </c:pt>
                <c:pt idx="12">
                  <c:v>59.25463182003373</c:v>
                </c:pt>
                <c:pt idx="13">
                  <c:v>58.619301094611735</c:v>
                </c:pt>
                <c:pt idx="14">
                  <c:v>58.55809721885897</c:v>
                </c:pt>
                <c:pt idx="15">
                  <c:v>57.89177094335568</c:v>
                </c:pt>
                <c:pt idx="16">
                  <c:v>56.15933954027432</c:v>
                </c:pt>
                <c:pt idx="17">
                  <c:v>55.444680273718106</c:v>
                </c:pt>
                <c:pt idx="18">
                  <c:v>55.37766945799585</c:v>
                </c:pt>
                <c:pt idx="19">
                  <c:v>55.33544515247477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4.373660004937506</c:v>
                </c:pt>
                <c:pt idx="1">
                  <c:v>1.8699824631638622</c:v>
                </c:pt>
                <c:pt idx="2">
                  <c:v>0.8475689803018152</c:v>
                </c:pt>
                <c:pt idx="3">
                  <c:v>29.505770841879716</c:v>
                </c:pt>
                <c:pt idx="4">
                  <c:v>2.6063980048152926</c:v>
                </c:pt>
                <c:pt idx="5">
                  <c:v>1.649955077139034</c:v>
                </c:pt>
                <c:pt idx="6">
                  <c:v>2.9595100575703652</c:v>
                </c:pt>
                <c:pt idx="7">
                  <c:v>20.459089746908692</c:v>
                </c:pt>
                <c:pt idx="8">
                  <c:v>1.5590546885380885</c:v>
                </c:pt>
                <c:pt idx="9">
                  <c:v>3.276187088177812</c:v>
                </c:pt>
                <c:pt idx="10">
                  <c:v>1.9000154897465307</c:v>
                </c:pt>
                <c:pt idx="11">
                  <c:v>2.417656072795368</c:v>
                </c:pt>
                <c:pt idx="12">
                  <c:v>1.762025704008634</c:v>
                </c:pt>
                <c:pt idx="13">
                  <c:v>8.442827661581088</c:v>
                </c:pt>
                <c:pt idx="14">
                  <c:v>21.848520456399132</c:v>
                </c:pt>
                <c:pt idx="15">
                  <c:v>0.8801096575698257</c:v>
                </c:pt>
                <c:pt idx="16">
                  <c:v>0.9567103416897726</c:v>
                </c:pt>
                <c:pt idx="17">
                  <c:v>11.614162305351751</c:v>
                </c:pt>
                <c:pt idx="18">
                  <c:v>1.888952049271061</c:v>
                </c:pt>
                <c:pt idx="19">
                  <c:v>1.0366171283578682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75.74546071219318</c:v>
                </c:pt>
                <c:pt idx="1">
                  <c:v>73.85563626400693</c:v>
                </c:pt>
                <c:pt idx="2">
                  <c:v>72.21119624650443</c:v>
                </c:pt>
                <c:pt idx="3">
                  <c:v>70.61538706815759</c:v>
                </c:pt>
                <c:pt idx="4">
                  <c:v>64.17211381936917</c:v>
                </c:pt>
                <c:pt idx="5">
                  <c:v>63.18002304848059</c:v>
                </c:pt>
                <c:pt idx="6">
                  <c:v>62.83586538948535</c:v>
                </c:pt>
                <c:pt idx="7">
                  <c:v>62.7865310464075</c:v>
                </c:pt>
                <c:pt idx="8">
                  <c:v>61.26240218402257</c:v>
                </c:pt>
                <c:pt idx="9">
                  <c:v>60.6456536683763</c:v>
                </c:pt>
                <c:pt idx="10">
                  <c:v>59.950691804978575</c:v>
                </c:pt>
                <c:pt idx="11">
                  <c:v>59.26066471385432</c:v>
                </c:pt>
                <c:pt idx="12">
                  <c:v>59.25463182003373</c:v>
                </c:pt>
                <c:pt idx="13">
                  <c:v>58.619301094611735</c:v>
                </c:pt>
                <c:pt idx="14">
                  <c:v>58.55809721885897</c:v>
                </c:pt>
                <c:pt idx="15">
                  <c:v>57.89177094335568</c:v>
                </c:pt>
                <c:pt idx="16">
                  <c:v>56.15933954027432</c:v>
                </c:pt>
                <c:pt idx="17">
                  <c:v>55.444680273718106</c:v>
                </c:pt>
                <c:pt idx="18">
                  <c:v>55.37766945799585</c:v>
                </c:pt>
                <c:pt idx="19">
                  <c:v>55.33544515247477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47.4677593982833</c:v>
                </c:pt>
                <c:pt idx="1">
                  <c:v>55.339707975446615</c:v>
                </c:pt>
                <c:pt idx="2">
                  <c:v>17.269467774870343</c:v>
                </c:pt>
                <c:pt idx="3">
                  <c:v>55.108491997072505</c:v>
                </c:pt>
                <c:pt idx="4">
                  <c:v>44.69885344595647</c:v>
                </c:pt>
                <c:pt idx="5">
                  <c:v>56.929457849237885</c:v>
                </c:pt>
                <c:pt idx="6">
                  <c:v>48.75986870833138</c:v>
                </c:pt>
                <c:pt idx="7">
                  <c:v>47.489761283376865</c:v>
                </c:pt>
                <c:pt idx="8">
                  <c:v>56.822443227579285</c:v>
                </c:pt>
                <c:pt idx="9">
                  <c:v>41.424465296707965</c:v>
                </c:pt>
                <c:pt idx="10">
                  <c:v>33.297218934972335</c:v>
                </c:pt>
                <c:pt idx="11">
                  <c:v>63.90587396861257</c:v>
                </c:pt>
                <c:pt idx="12">
                  <c:v>57.26595770101408</c:v>
                </c:pt>
                <c:pt idx="13">
                  <c:v>52.141311589570485</c:v>
                </c:pt>
                <c:pt idx="14">
                  <c:v>44.5106519131521</c:v>
                </c:pt>
                <c:pt idx="15">
                  <c:v>55.21313928971283</c:v>
                </c:pt>
                <c:pt idx="16">
                  <c:v>54.08054494442165</c:v>
                </c:pt>
                <c:pt idx="17">
                  <c:v>59.056860769024986</c:v>
                </c:pt>
                <c:pt idx="18">
                  <c:v>36.35326670576586</c:v>
                </c:pt>
                <c:pt idx="19">
                  <c:v>54.74370149963262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75.74546071219318</c:v>
                </c:pt>
                <c:pt idx="1">
                  <c:v>73.85563626400693</c:v>
                </c:pt>
                <c:pt idx="2">
                  <c:v>72.21119624650443</c:v>
                </c:pt>
                <c:pt idx="3">
                  <c:v>70.61538706815759</c:v>
                </c:pt>
                <c:pt idx="4">
                  <c:v>64.17211381936917</c:v>
                </c:pt>
                <c:pt idx="5">
                  <c:v>63.18002304848059</c:v>
                </c:pt>
                <c:pt idx="6">
                  <c:v>62.83586538948535</c:v>
                </c:pt>
                <c:pt idx="7">
                  <c:v>62.7865310464075</c:v>
                </c:pt>
                <c:pt idx="8">
                  <c:v>61.26240218402257</c:v>
                </c:pt>
                <c:pt idx="9">
                  <c:v>60.6456536683763</c:v>
                </c:pt>
                <c:pt idx="10">
                  <c:v>59.950691804978575</c:v>
                </c:pt>
                <c:pt idx="11">
                  <c:v>59.26066471385432</c:v>
                </c:pt>
                <c:pt idx="12">
                  <c:v>59.25463182003373</c:v>
                </c:pt>
                <c:pt idx="13">
                  <c:v>58.619301094611735</c:v>
                </c:pt>
                <c:pt idx="14">
                  <c:v>58.55809721885897</c:v>
                </c:pt>
                <c:pt idx="15">
                  <c:v>57.89177094335568</c:v>
                </c:pt>
                <c:pt idx="16">
                  <c:v>56.15933954027432</c:v>
                </c:pt>
                <c:pt idx="17">
                  <c:v>55.444680273718106</c:v>
                </c:pt>
                <c:pt idx="18">
                  <c:v>55.37766945799585</c:v>
                </c:pt>
                <c:pt idx="19">
                  <c:v>55.33544515247477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18.656506554756948</c:v>
                </c:pt>
                <c:pt idx="1">
                  <c:v>61.64487113396172</c:v>
                </c:pt>
                <c:pt idx="2">
                  <c:v>40.15208090135956</c:v>
                </c:pt>
                <c:pt idx="3">
                  <c:v>23.172610826718326</c:v>
                </c:pt>
                <c:pt idx="4">
                  <c:v>48.84880119912903</c:v>
                </c:pt>
                <c:pt idx="5">
                  <c:v>26.076271664130452</c:v>
                </c:pt>
                <c:pt idx="6">
                  <c:v>52.17384403949003</c:v>
                </c:pt>
                <c:pt idx="7">
                  <c:v>42.519530038380154</c:v>
                </c:pt>
                <c:pt idx="8">
                  <c:v>50.01686283788367</c:v>
                </c:pt>
                <c:pt idx="9">
                  <c:v>11.535188116094977</c:v>
                </c:pt>
                <c:pt idx="10">
                  <c:v>51.85271448214968</c:v>
                </c:pt>
                <c:pt idx="11">
                  <c:v>45.8877167007347</c:v>
                </c:pt>
                <c:pt idx="12">
                  <c:v>37.370008315203975</c:v>
                </c:pt>
                <c:pt idx="13">
                  <c:v>29.838571865785084</c:v>
                </c:pt>
                <c:pt idx="14">
                  <c:v>60.06738861522809</c:v>
                </c:pt>
                <c:pt idx="15">
                  <c:v>28.59230051420375</c:v>
                </c:pt>
                <c:pt idx="16">
                  <c:v>36.75469914520379</c:v>
                </c:pt>
                <c:pt idx="17">
                  <c:v>43.34438826550345</c:v>
                </c:pt>
                <c:pt idx="18">
                  <c:v>61.09606897801859</c:v>
                </c:pt>
                <c:pt idx="19">
                  <c:v>19.673124572133585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75.74546071219318</c:v>
                </c:pt>
                <c:pt idx="1">
                  <c:v>73.85563626400693</c:v>
                </c:pt>
                <c:pt idx="2">
                  <c:v>72.21119624650443</c:v>
                </c:pt>
                <c:pt idx="3">
                  <c:v>70.61538706815759</c:v>
                </c:pt>
                <c:pt idx="4">
                  <c:v>64.17211381936917</c:v>
                </c:pt>
                <c:pt idx="5">
                  <c:v>63.18002304848059</c:v>
                </c:pt>
                <c:pt idx="6">
                  <c:v>62.83586538948535</c:v>
                </c:pt>
                <c:pt idx="7">
                  <c:v>62.7865310464075</c:v>
                </c:pt>
                <c:pt idx="8">
                  <c:v>61.26240218402257</c:v>
                </c:pt>
                <c:pt idx="9">
                  <c:v>60.6456536683763</c:v>
                </c:pt>
                <c:pt idx="10">
                  <c:v>59.950691804978575</c:v>
                </c:pt>
                <c:pt idx="11">
                  <c:v>59.26066471385432</c:v>
                </c:pt>
                <c:pt idx="12">
                  <c:v>59.25463182003373</c:v>
                </c:pt>
                <c:pt idx="13">
                  <c:v>58.619301094611735</c:v>
                </c:pt>
                <c:pt idx="14">
                  <c:v>58.55809721885897</c:v>
                </c:pt>
                <c:pt idx="15">
                  <c:v>57.89177094335568</c:v>
                </c:pt>
                <c:pt idx="16">
                  <c:v>56.15933954027432</c:v>
                </c:pt>
                <c:pt idx="17">
                  <c:v>55.444680273718106</c:v>
                </c:pt>
                <c:pt idx="18">
                  <c:v>55.37766945799585</c:v>
                </c:pt>
                <c:pt idx="19">
                  <c:v>55.33544515247477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38.55070421064875</c:v>
                </c:pt>
                <c:pt idx="1">
                  <c:v>29.832101419240974</c:v>
                </c:pt>
                <c:pt idx="2">
                  <c:v>31.66898638051776</c:v>
                </c:pt>
                <c:pt idx="3">
                  <c:v>21.208695906216455</c:v>
                </c:pt>
                <c:pt idx="4">
                  <c:v>27.979722952147043</c:v>
                </c:pt>
                <c:pt idx="5">
                  <c:v>42.26236787875796</c:v>
                </c:pt>
                <c:pt idx="6">
                  <c:v>29.943516941882546</c:v>
                </c:pt>
                <c:pt idx="7">
                  <c:v>29.36524914289582</c:v>
                </c:pt>
                <c:pt idx="8">
                  <c:v>36.992723226979585</c:v>
                </c:pt>
                <c:pt idx="9">
                  <c:v>41.10037053160936</c:v>
                </c:pt>
                <c:pt idx="10">
                  <c:v>28.972428777974564</c:v>
                </c:pt>
                <c:pt idx="11">
                  <c:v>33.59422770175393</c:v>
                </c:pt>
                <c:pt idx="12">
                  <c:v>38.679416775049795</c:v>
                </c:pt>
                <c:pt idx="13">
                  <c:v>35.67579187503295</c:v>
                </c:pt>
                <c:pt idx="14">
                  <c:v>17.16161285043209</c:v>
                </c:pt>
                <c:pt idx="15">
                  <c:v>32.89360865925496</c:v>
                </c:pt>
                <c:pt idx="16">
                  <c:v>35.78311309722695</c:v>
                </c:pt>
                <c:pt idx="17">
                  <c:v>30.02675823882615</c:v>
                </c:pt>
                <c:pt idx="18">
                  <c:v>25.840763602845357</c:v>
                </c:pt>
                <c:pt idx="19">
                  <c:v>26.90882633828569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75.74546071219318</c:v>
                </c:pt>
                <c:pt idx="1">
                  <c:v>73.85563626400693</c:v>
                </c:pt>
                <c:pt idx="2">
                  <c:v>72.21119624650443</c:v>
                </c:pt>
                <c:pt idx="3">
                  <c:v>70.61538706815759</c:v>
                </c:pt>
                <c:pt idx="4">
                  <c:v>64.17211381936917</c:v>
                </c:pt>
                <c:pt idx="5">
                  <c:v>63.18002304848059</c:v>
                </c:pt>
                <c:pt idx="6">
                  <c:v>62.83586538948535</c:v>
                </c:pt>
                <c:pt idx="7">
                  <c:v>62.7865310464075</c:v>
                </c:pt>
                <c:pt idx="8">
                  <c:v>61.26240218402257</c:v>
                </c:pt>
                <c:pt idx="9">
                  <c:v>60.6456536683763</c:v>
                </c:pt>
                <c:pt idx="10">
                  <c:v>59.950691804978575</c:v>
                </c:pt>
                <c:pt idx="11">
                  <c:v>59.26066471385432</c:v>
                </c:pt>
                <c:pt idx="12">
                  <c:v>59.25463182003373</c:v>
                </c:pt>
                <c:pt idx="13">
                  <c:v>58.619301094611735</c:v>
                </c:pt>
                <c:pt idx="14">
                  <c:v>58.55809721885897</c:v>
                </c:pt>
                <c:pt idx="15">
                  <c:v>57.89177094335568</c:v>
                </c:pt>
                <c:pt idx="16">
                  <c:v>56.15933954027432</c:v>
                </c:pt>
                <c:pt idx="17">
                  <c:v>55.444680273718106</c:v>
                </c:pt>
                <c:pt idx="18">
                  <c:v>55.37766945799585</c:v>
                </c:pt>
                <c:pt idx="19">
                  <c:v>55.33544515247477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8.696723878058192</c:v>
                </c:pt>
                <c:pt idx="1">
                  <c:v>7.777872042204778</c:v>
                </c:pt>
                <c:pt idx="2">
                  <c:v>58.068206652874665</c:v>
                </c:pt>
                <c:pt idx="3">
                  <c:v>2.014351301468059</c:v>
                </c:pt>
                <c:pt idx="4">
                  <c:v>5.237845568531142</c:v>
                </c:pt>
                <c:pt idx="5">
                  <c:v>7.476154799740833</c:v>
                </c:pt>
                <c:pt idx="6">
                  <c:v>10.060853515987336</c:v>
                </c:pt>
                <c:pt idx="7">
                  <c:v>6.842109945601063</c:v>
                </c:pt>
                <c:pt idx="8">
                  <c:v>0.6099431214383699</c:v>
                </c:pt>
                <c:pt idx="9">
                  <c:v>4.025301349705717</c:v>
                </c:pt>
                <c:pt idx="10">
                  <c:v>10.297588222892365</c:v>
                </c:pt>
                <c:pt idx="11">
                  <c:v>8.813541328768</c:v>
                </c:pt>
                <c:pt idx="12">
                  <c:v>11.303541260479673</c:v>
                </c:pt>
                <c:pt idx="13">
                  <c:v>10.697200189095964</c:v>
                </c:pt>
                <c:pt idx="14">
                  <c:v>20.754063032902835</c:v>
                </c:pt>
                <c:pt idx="15">
                  <c:v>4.9271257965424855</c:v>
                </c:pt>
                <c:pt idx="16">
                  <c:v>3.8399753132040813</c:v>
                </c:pt>
                <c:pt idx="17">
                  <c:v>7.501877452901154</c:v>
                </c:pt>
                <c:pt idx="18">
                  <c:v>4.990826835222639</c:v>
                </c:pt>
                <c:pt idx="19">
                  <c:v>5.617520335964519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75.74546071219318</c:v>
                </c:pt>
                <c:pt idx="1">
                  <c:v>73.85563626400693</c:v>
                </c:pt>
                <c:pt idx="2">
                  <c:v>72.21119624650443</c:v>
                </c:pt>
                <c:pt idx="3">
                  <c:v>70.61538706815759</c:v>
                </c:pt>
                <c:pt idx="4">
                  <c:v>64.17211381936917</c:v>
                </c:pt>
                <c:pt idx="5">
                  <c:v>63.18002304848059</c:v>
                </c:pt>
                <c:pt idx="6">
                  <c:v>62.83586538948535</c:v>
                </c:pt>
                <c:pt idx="7">
                  <c:v>62.7865310464075</c:v>
                </c:pt>
                <c:pt idx="8">
                  <c:v>61.26240218402257</c:v>
                </c:pt>
                <c:pt idx="9">
                  <c:v>60.6456536683763</c:v>
                </c:pt>
                <c:pt idx="10">
                  <c:v>59.950691804978575</c:v>
                </c:pt>
                <c:pt idx="11">
                  <c:v>59.26066471385432</c:v>
                </c:pt>
                <c:pt idx="12">
                  <c:v>59.25463182003373</c:v>
                </c:pt>
                <c:pt idx="13">
                  <c:v>58.619301094611735</c:v>
                </c:pt>
                <c:pt idx="14">
                  <c:v>58.55809721885897</c:v>
                </c:pt>
                <c:pt idx="15">
                  <c:v>57.89177094335568</c:v>
                </c:pt>
                <c:pt idx="16">
                  <c:v>56.15933954027432</c:v>
                </c:pt>
                <c:pt idx="17">
                  <c:v>55.444680273718106</c:v>
                </c:pt>
                <c:pt idx="18">
                  <c:v>55.37766945799585</c:v>
                </c:pt>
                <c:pt idx="19">
                  <c:v>55.33544515247477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医院</c:v>
                </c:pt>
                <c:pt idx="3">
                  <c:v>耳鼻喉科</c:v>
                </c:pt>
                <c:pt idx="4">
                  <c:v>风湿病科</c:v>
                </c:pt>
                <c:pt idx="5">
                  <c:v>美容皮肤科</c:v>
                </c:pt>
                <c:pt idx="6">
                  <c:v>内分泌科</c:v>
                </c:pt>
                <c:pt idx="7">
                  <c:v>显微骨科</c:v>
                </c:pt>
                <c:pt idx="8">
                  <c:v>推拿科</c:v>
                </c:pt>
                <c:pt idx="9">
                  <c:v>心病四科</c:v>
                </c:pt>
                <c:pt idx="10">
                  <c:v>西区重症医学科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中医经典科</c:v>
                </c:pt>
                <c:pt idx="14">
                  <c:v>产科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康复科</c:v>
                </c:pt>
                <c:pt idx="18">
                  <c:v>创伤骨科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49.246462349952786</c:v>
                </c:pt>
                <c:pt idx="1">
                  <c:v>36.93388678775011</c:v>
                </c:pt>
                <c:pt idx="2">
                  <c:v>36.592052476875175</c:v>
                </c:pt>
                <c:pt idx="3">
                  <c:v>72.91538625723489</c:v>
                </c:pt>
                <c:pt idx="4">
                  <c:v>70.39502053697642</c:v>
                </c:pt>
                <c:pt idx="5">
                  <c:v>26.59466869493376</c:v>
                </c:pt>
                <c:pt idx="6">
                  <c:v>22.605394129813448</c:v>
                </c:pt>
                <c:pt idx="7">
                  <c:v>48.470392975619234</c:v>
                </c:pt>
                <c:pt idx="8">
                  <c:v>37.187357713140344</c:v>
                </c:pt>
                <c:pt idx="9">
                  <c:v>69.20366859710943</c:v>
                </c:pt>
                <c:pt idx="10">
                  <c:v>48.43121736176611</c:v>
                </c:pt>
                <c:pt idx="11">
                  <c:v>59.16870197985654</c:v>
                </c:pt>
                <c:pt idx="12">
                  <c:v>35.532144933128215</c:v>
                </c:pt>
                <c:pt idx="13">
                  <c:v>60.578220436010035</c:v>
                </c:pt>
                <c:pt idx="14">
                  <c:v>60.0083405699957</c:v>
                </c:pt>
                <c:pt idx="15">
                  <c:v>45.768766168518944</c:v>
                </c:pt>
                <c:pt idx="16">
                  <c:v>72.7849735363078</c:v>
                </c:pt>
                <c:pt idx="17">
                  <c:v>57.45787288805253</c:v>
                </c:pt>
                <c:pt idx="18">
                  <c:v>18.580640891644084</c:v>
                </c:pt>
                <c:pt idx="19">
                  <c:v>63.796444333650605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69.23720780854573</c:v>
                </c:pt>
                <c:pt idx="1">
                  <c:v>65.2022616928499</c:v>
                </c:pt>
                <c:pt idx="2">
                  <c:v>63.491950757433834</c:v>
                </c:pt>
                <c:pt idx="3">
                  <c:v>63.37037242826741</c:v>
                </c:pt>
                <c:pt idx="4">
                  <c:v>61.086720803491005</c:v>
                </c:pt>
                <c:pt idx="5">
                  <c:v>60.115043979827135</c:v>
                </c:pt>
                <c:pt idx="6">
                  <c:v>59.64794667097261</c:v>
                </c:pt>
                <c:pt idx="7">
                  <c:v>58.894965933746256</c:v>
                </c:pt>
                <c:pt idx="8">
                  <c:v>58.398248625496834</c:v>
                </c:pt>
                <c:pt idx="9">
                  <c:v>57.937809118970755</c:v>
                </c:pt>
                <c:pt idx="10">
                  <c:v>57.461724483840506</c:v>
                </c:pt>
                <c:pt idx="11">
                  <c:v>57.10061010983095</c:v>
                </c:pt>
                <c:pt idx="12">
                  <c:v>56.868012098904686</c:v>
                </c:pt>
                <c:pt idx="13">
                  <c:v>56.48818315404143</c:v>
                </c:pt>
                <c:pt idx="14">
                  <c:v>56.422255840893115</c:v>
                </c:pt>
                <c:pt idx="15">
                  <c:v>56.14719342753697</c:v>
                </c:pt>
                <c:pt idx="16">
                  <c:v>55.926205030949816</c:v>
                </c:pt>
                <c:pt idx="17">
                  <c:v>55.14497234259284</c:v>
                </c:pt>
                <c:pt idx="18">
                  <c:v>54.87118916624698</c:v>
                </c:pt>
                <c:pt idx="19">
                  <c:v>54.15362271926385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16.284814317362446</c:v>
                </c:pt>
                <c:pt idx="1">
                  <c:v>32.37715281971781</c:v>
                </c:pt>
                <c:pt idx="2">
                  <c:v>6.039376442452853</c:v>
                </c:pt>
                <c:pt idx="3">
                  <c:v>35.37493209040227</c:v>
                </c:pt>
                <c:pt idx="4">
                  <c:v>21.88576016042703</c:v>
                </c:pt>
                <c:pt idx="5">
                  <c:v>27.48495275316865</c:v>
                </c:pt>
                <c:pt idx="6">
                  <c:v>18.918583891152917</c:v>
                </c:pt>
                <c:pt idx="7">
                  <c:v>34.54365606264152</c:v>
                </c:pt>
                <c:pt idx="8">
                  <c:v>41.90768816203105</c:v>
                </c:pt>
                <c:pt idx="9">
                  <c:v>8.41023791927881</c:v>
                </c:pt>
                <c:pt idx="10">
                  <c:v>21.331472641342216</c:v>
                </c:pt>
                <c:pt idx="11">
                  <c:v>29.87920153068088</c:v>
                </c:pt>
                <c:pt idx="12">
                  <c:v>37.68123077260476</c:v>
                </c:pt>
                <c:pt idx="13">
                  <c:v>29.17725352461876</c:v>
                </c:pt>
                <c:pt idx="14">
                  <c:v>29.312817953695422</c:v>
                </c:pt>
                <c:pt idx="15">
                  <c:v>10.96515252559264</c:v>
                </c:pt>
                <c:pt idx="16">
                  <c:v>21.40617858072265</c:v>
                </c:pt>
                <c:pt idx="17">
                  <c:v>9.753062662158298</c:v>
                </c:pt>
                <c:pt idx="18">
                  <c:v>19.041238450422878</c:v>
                </c:pt>
                <c:pt idx="19">
                  <c:v>16.343340773748373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69.23720780854573</c:v>
                </c:pt>
                <c:pt idx="1">
                  <c:v>65.2022616928499</c:v>
                </c:pt>
                <c:pt idx="2">
                  <c:v>63.491950757433834</c:v>
                </c:pt>
                <c:pt idx="3">
                  <c:v>63.37037242826741</c:v>
                </c:pt>
                <c:pt idx="4">
                  <c:v>61.086720803491005</c:v>
                </c:pt>
                <c:pt idx="5">
                  <c:v>60.115043979827135</c:v>
                </c:pt>
                <c:pt idx="6">
                  <c:v>59.64794667097261</c:v>
                </c:pt>
                <c:pt idx="7">
                  <c:v>58.894965933746256</c:v>
                </c:pt>
                <c:pt idx="8">
                  <c:v>58.398248625496834</c:v>
                </c:pt>
                <c:pt idx="9">
                  <c:v>57.937809118970755</c:v>
                </c:pt>
                <c:pt idx="10">
                  <c:v>57.461724483840506</c:v>
                </c:pt>
                <c:pt idx="11">
                  <c:v>57.10061010983095</c:v>
                </c:pt>
                <c:pt idx="12">
                  <c:v>56.868012098904686</c:v>
                </c:pt>
                <c:pt idx="13">
                  <c:v>56.48818315404143</c:v>
                </c:pt>
                <c:pt idx="14">
                  <c:v>56.422255840893115</c:v>
                </c:pt>
                <c:pt idx="15">
                  <c:v>56.14719342753697</c:v>
                </c:pt>
                <c:pt idx="16">
                  <c:v>55.926205030949816</c:v>
                </c:pt>
                <c:pt idx="17">
                  <c:v>55.14497234259284</c:v>
                </c:pt>
                <c:pt idx="18">
                  <c:v>54.87118916624698</c:v>
                </c:pt>
                <c:pt idx="19">
                  <c:v>54.15362271926385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60.6456536683763</c:v>
                </c:pt>
                <c:pt idx="1">
                  <c:v>58.55809721885897</c:v>
                </c:pt>
                <c:pt idx="2">
                  <c:v>38.31485927140139</c:v>
                </c:pt>
                <c:pt idx="3">
                  <c:v>75.74546071219318</c:v>
                </c:pt>
                <c:pt idx="4">
                  <c:v>55.110651521667016</c:v>
                </c:pt>
                <c:pt idx="5">
                  <c:v>46.57578025691367</c:v>
                </c:pt>
                <c:pt idx="6">
                  <c:v>52.91778516474246</c:v>
                </c:pt>
                <c:pt idx="7">
                  <c:v>70.61538706815759</c:v>
                </c:pt>
                <c:pt idx="8">
                  <c:v>49.175932714279355</c:v>
                </c:pt>
                <c:pt idx="9">
                  <c:v>55.335386440700496</c:v>
                </c:pt>
                <c:pt idx="10">
                  <c:v>46.3606600198347</c:v>
                </c:pt>
                <c:pt idx="11">
                  <c:v>48.265705380217746</c:v>
                </c:pt>
                <c:pt idx="12">
                  <c:v>35.512866783098154</c:v>
                </c:pt>
                <c:pt idx="13">
                  <c:v>63.18002304848059</c:v>
                </c:pt>
                <c:pt idx="14">
                  <c:v>58.619301094611735</c:v>
                </c:pt>
                <c:pt idx="15">
                  <c:v>59.26066471385432</c:v>
                </c:pt>
                <c:pt idx="16">
                  <c:v>59.950691804978575</c:v>
                </c:pt>
                <c:pt idx="17">
                  <c:v>52.63509506584947</c:v>
                </c:pt>
                <c:pt idx="18">
                  <c:v>42.991078177273714</c:v>
                </c:pt>
                <c:pt idx="19">
                  <c:v>57.89177094335568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69.23720780854573</c:v>
                </c:pt>
                <c:pt idx="1">
                  <c:v>65.2022616928499</c:v>
                </c:pt>
                <c:pt idx="2">
                  <c:v>63.491950757433834</c:v>
                </c:pt>
                <c:pt idx="3">
                  <c:v>63.37037242826741</c:v>
                </c:pt>
                <c:pt idx="4">
                  <c:v>61.086720803491005</c:v>
                </c:pt>
                <c:pt idx="5">
                  <c:v>60.115043979827135</c:v>
                </c:pt>
                <c:pt idx="6">
                  <c:v>59.64794667097261</c:v>
                </c:pt>
                <c:pt idx="7">
                  <c:v>58.894965933746256</c:v>
                </c:pt>
                <c:pt idx="8">
                  <c:v>58.398248625496834</c:v>
                </c:pt>
                <c:pt idx="9">
                  <c:v>57.937809118970755</c:v>
                </c:pt>
                <c:pt idx="10">
                  <c:v>57.461724483840506</c:v>
                </c:pt>
                <c:pt idx="11">
                  <c:v>57.10061010983095</c:v>
                </c:pt>
                <c:pt idx="12">
                  <c:v>56.868012098904686</c:v>
                </c:pt>
                <c:pt idx="13">
                  <c:v>56.48818315404143</c:v>
                </c:pt>
                <c:pt idx="14">
                  <c:v>56.422255840893115</c:v>
                </c:pt>
                <c:pt idx="15">
                  <c:v>56.14719342753697</c:v>
                </c:pt>
                <c:pt idx="16">
                  <c:v>55.926205030949816</c:v>
                </c:pt>
                <c:pt idx="17">
                  <c:v>55.14497234259284</c:v>
                </c:pt>
                <c:pt idx="18">
                  <c:v>54.87118916624698</c:v>
                </c:pt>
                <c:pt idx="19">
                  <c:v>54.15362271926385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50.87449314751419</c:v>
                </c:pt>
                <c:pt idx="1">
                  <c:v>54.932942104225546</c:v>
                </c:pt>
                <c:pt idx="2">
                  <c:v>51.645073592582996</c:v>
                </c:pt>
                <c:pt idx="3">
                  <c:v>54.99708453578119</c:v>
                </c:pt>
                <c:pt idx="4">
                  <c:v>38.45401364723944</c:v>
                </c:pt>
                <c:pt idx="5">
                  <c:v>61.116034924647174</c:v>
                </c:pt>
                <c:pt idx="6">
                  <c:v>57.27289954636482</c:v>
                </c:pt>
                <c:pt idx="7">
                  <c:v>62.86801463411464</c:v>
                </c:pt>
                <c:pt idx="8">
                  <c:v>34.0606854740631</c:v>
                </c:pt>
                <c:pt idx="9">
                  <c:v>47.04352318389006</c:v>
                </c:pt>
                <c:pt idx="10">
                  <c:v>41.469498625972925</c:v>
                </c:pt>
                <c:pt idx="11">
                  <c:v>45.15992374812306</c:v>
                </c:pt>
                <c:pt idx="12">
                  <c:v>51.25381514281433</c:v>
                </c:pt>
                <c:pt idx="13">
                  <c:v>52.96695437390435</c:v>
                </c:pt>
                <c:pt idx="14">
                  <c:v>44.03714056127193</c:v>
                </c:pt>
                <c:pt idx="15">
                  <c:v>56.835676578162854</c:v>
                </c:pt>
                <c:pt idx="16">
                  <c:v>48.14097931928542</c:v>
                </c:pt>
                <c:pt idx="17">
                  <c:v>46.274669793498454</c:v>
                </c:pt>
                <c:pt idx="18">
                  <c:v>45.27584885729338</c:v>
                </c:pt>
                <c:pt idx="19">
                  <c:v>40.299885423023696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69.23720780854573</c:v>
                </c:pt>
                <c:pt idx="1">
                  <c:v>65.2022616928499</c:v>
                </c:pt>
                <c:pt idx="2">
                  <c:v>63.491950757433834</c:v>
                </c:pt>
                <c:pt idx="3">
                  <c:v>63.37037242826741</c:v>
                </c:pt>
                <c:pt idx="4">
                  <c:v>61.086720803491005</c:v>
                </c:pt>
                <c:pt idx="5">
                  <c:v>60.115043979827135</c:v>
                </c:pt>
                <c:pt idx="6">
                  <c:v>59.64794667097261</c:v>
                </c:pt>
                <c:pt idx="7">
                  <c:v>58.894965933746256</c:v>
                </c:pt>
                <c:pt idx="8">
                  <c:v>58.398248625496834</c:v>
                </c:pt>
                <c:pt idx="9">
                  <c:v>57.937809118970755</c:v>
                </c:pt>
                <c:pt idx="10">
                  <c:v>57.461724483840506</c:v>
                </c:pt>
                <c:pt idx="11">
                  <c:v>57.10061010983095</c:v>
                </c:pt>
                <c:pt idx="12">
                  <c:v>56.868012098904686</c:v>
                </c:pt>
                <c:pt idx="13">
                  <c:v>56.48818315404143</c:v>
                </c:pt>
                <c:pt idx="14">
                  <c:v>56.422255840893115</c:v>
                </c:pt>
                <c:pt idx="15">
                  <c:v>56.14719342753697</c:v>
                </c:pt>
                <c:pt idx="16">
                  <c:v>55.926205030949816</c:v>
                </c:pt>
                <c:pt idx="17">
                  <c:v>55.14497234259284</c:v>
                </c:pt>
                <c:pt idx="18">
                  <c:v>54.87118916624698</c:v>
                </c:pt>
                <c:pt idx="19">
                  <c:v>54.15362271926385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3.276187088177812</c:v>
                </c:pt>
                <c:pt idx="1">
                  <c:v>21.848520456399132</c:v>
                </c:pt>
                <c:pt idx="2">
                  <c:v>1.1503525840262077</c:v>
                </c:pt>
                <c:pt idx="3">
                  <c:v>4.373660004937506</c:v>
                </c:pt>
                <c:pt idx="4">
                  <c:v>3.7510861684918284</c:v>
                </c:pt>
                <c:pt idx="5">
                  <c:v>1.338550962197328</c:v>
                </c:pt>
                <c:pt idx="6">
                  <c:v>0.954570924464401</c:v>
                </c:pt>
                <c:pt idx="7">
                  <c:v>29.505770841879716</c:v>
                </c:pt>
                <c:pt idx="8">
                  <c:v>2.7370043549311376</c:v>
                </c:pt>
                <c:pt idx="9">
                  <c:v>2.0600122838749364</c:v>
                </c:pt>
                <c:pt idx="10">
                  <c:v>1.4491842214882773</c:v>
                </c:pt>
                <c:pt idx="11">
                  <c:v>1.3583475570704193</c:v>
                </c:pt>
                <c:pt idx="12">
                  <c:v>2.5776882826145346</c:v>
                </c:pt>
                <c:pt idx="13">
                  <c:v>1.649955077139034</c:v>
                </c:pt>
                <c:pt idx="14">
                  <c:v>8.442827661581088</c:v>
                </c:pt>
                <c:pt idx="15">
                  <c:v>2.417656072795368</c:v>
                </c:pt>
                <c:pt idx="16">
                  <c:v>1.9000154897465307</c:v>
                </c:pt>
                <c:pt idx="17">
                  <c:v>4.778331655686751</c:v>
                </c:pt>
                <c:pt idx="18">
                  <c:v>9.315932396699301</c:v>
                </c:pt>
                <c:pt idx="19">
                  <c:v>0.8801096575698257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69.23720780854573</c:v>
                </c:pt>
                <c:pt idx="1">
                  <c:v>65.2022616928499</c:v>
                </c:pt>
                <c:pt idx="2">
                  <c:v>63.491950757433834</c:v>
                </c:pt>
                <c:pt idx="3">
                  <c:v>63.37037242826741</c:v>
                </c:pt>
                <c:pt idx="4">
                  <c:v>61.086720803491005</c:v>
                </c:pt>
                <c:pt idx="5">
                  <c:v>60.115043979827135</c:v>
                </c:pt>
                <c:pt idx="6">
                  <c:v>59.64794667097261</c:v>
                </c:pt>
                <c:pt idx="7">
                  <c:v>58.894965933746256</c:v>
                </c:pt>
                <c:pt idx="8">
                  <c:v>58.398248625496834</c:v>
                </c:pt>
                <c:pt idx="9">
                  <c:v>57.937809118970755</c:v>
                </c:pt>
                <c:pt idx="10">
                  <c:v>57.461724483840506</c:v>
                </c:pt>
                <c:pt idx="11">
                  <c:v>57.10061010983095</c:v>
                </c:pt>
                <c:pt idx="12">
                  <c:v>56.868012098904686</c:v>
                </c:pt>
                <c:pt idx="13">
                  <c:v>56.48818315404143</c:v>
                </c:pt>
                <c:pt idx="14">
                  <c:v>56.422255840893115</c:v>
                </c:pt>
                <c:pt idx="15">
                  <c:v>56.14719342753697</c:v>
                </c:pt>
                <c:pt idx="16">
                  <c:v>55.926205030949816</c:v>
                </c:pt>
                <c:pt idx="17">
                  <c:v>55.14497234259284</c:v>
                </c:pt>
                <c:pt idx="18">
                  <c:v>54.87118916624698</c:v>
                </c:pt>
                <c:pt idx="19">
                  <c:v>54.15362271926385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41.424465296707965</c:v>
                </c:pt>
                <c:pt idx="1">
                  <c:v>44.5106519131521</c:v>
                </c:pt>
                <c:pt idx="2">
                  <c:v>41.7861831892871</c:v>
                </c:pt>
                <c:pt idx="3">
                  <c:v>47.4677593982833</c:v>
                </c:pt>
                <c:pt idx="4">
                  <c:v>47.38448334685748</c:v>
                </c:pt>
                <c:pt idx="5">
                  <c:v>51.33878982342652</c:v>
                </c:pt>
                <c:pt idx="6">
                  <c:v>31.786131611100362</c:v>
                </c:pt>
                <c:pt idx="7">
                  <c:v>55.108491997072505</c:v>
                </c:pt>
                <c:pt idx="8">
                  <c:v>50.93203341501092</c:v>
                </c:pt>
                <c:pt idx="9">
                  <c:v>37.91839883486412</c:v>
                </c:pt>
                <c:pt idx="10">
                  <c:v>30.00696823799408</c:v>
                </c:pt>
                <c:pt idx="11">
                  <c:v>55.837486370501125</c:v>
                </c:pt>
                <c:pt idx="12">
                  <c:v>48.64600182532969</c:v>
                </c:pt>
                <c:pt idx="13">
                  <c:v>56.929457849237885</c:v>
                </c:pt>
                <c:pt idx="14">
                  <c:v>52.141311589570485</c:v>
                </c:pt>
                <c:pt idx="15">
                  <c:v>63.90587396861257</c:v>
                </c:pt>
                <c:pt idx="16">
                  <c:v>33.297218934972335</c:v>
                </c:pt>
                <c:pt idx="17">
                  <c:v>29.930405576942686</c:v>
                </c:pt>
                <c:pt idx="18">
                  <c:v>54.52349413146682</c:v>
                </c:pt>
                <c:pt idx="19">
                  <c:v>55.21313928971283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69.23720780854573</c:v>
                </c:pt>
                <c:pt idx="1">
                  <c:v>65.2022616928499</c:v>
                </c:pt>
                <c:pt idx="2">
                  <c:v>63.491950757433834</c:v>
                </c:pt>
                <c:pt idx="3">
                  <c:v>63.37037242826741</c:v>
                </c:pt>
                <c:pt idx="4">
                  <c:v>61.086720803491005</c:v>
                </c:pt>
                <c:pt idx="5">
                  <c:v>60.115043979827135</c:v>
                </c:pt>
                <c:pt idx="6">
                  <c:v>59.64794667097261</c:v>
                </c:pt>
                <c:pt idx="7">
                  <c:v>58.894965933746256</c:v>
                </c:pt>
                <c:pt idx="8">
                  <c:v>58.398248625496834</c:v>
                </c:pt>
                <c:pt idx="9">
                  <c:v>57.937809118970755</c:v>
                </c:pt>
                <c:pt idx="10">
                  <c:v>57.461724483840506</c:v>
                </c:pt>
                <c:pt idx="11">
                  <c:v>57.10061010983095</c:v>
                </c:pt>
                <c:pt idx="12">
                  <c:v>56.868012098904686</c:v>
                </c:pt>
                <c:pt idx="13">
                  <c:v>56.48818315404143</c:v>
                </c:pt>
                <c:pt idx="14">
                  <c:v>56.422255840893115</c:v>
                </c:pt>
                <c:pt idx="15">
                  <c:v>56.14719342753697</c:v>
                </c:pt>
                <c:pt idx="16">
                  <c:v>55.926205030949816</c:v>
                </c:pt>
                <c:pt idx="17">
                  <c:v>55.14497234259284</c:v>
                </c:pt>
                <c:pt idx="18">
                  <c:v>54.87118916624698</c:v>
                </c:pt>
                <c:pt idx="19">
                  <c:v>54.15362271926385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11.535188116094977</c:v>
                </c:pt>
                <c:pt idx="1">
                  <c:v>60.06738861522809</c:v>
                </c:pt>
                <c:pt idx="2">
                  <c:v>23.353796961596885</c:v>
                </c:pt>
                <c:pt idx="3">
                  <c:v>18.656506554756948</c:v>
                </c:pt>
                <c:pt idx="4">
                  <c:v>22.8864829452314</c:v>
                </c:pt>
                <c:pt idx="5">
                  <c:v>55.844911649068706</c:v>
                </c:pt>
                <c:pt idx="6">
                  <c:v>51.19211322916492</c:v>
                </c:pt>
                <c:pt idx="7">
                  <c:v>23.172610826718326</c:v>
                </c:pt>
                <c:pt idx="8">
                  <c:v>44.90650057104435</c:v>
                </c:pt>
                <c:pt idx="9">
                  <c:v>18.616830916336884</c:v>
                </c:pt>
                <c:pt idx="10">
                  <c:v>32.074732328331265</c:v>
                </c:pt>
                <c:pt idx="11">
                  <c:v>26.19518143152154</c:v>
                </c:pt>
                <c:pt idx="12">
                  <c:v>41.120160682259524</c:v>
                </c:pt>
                <c:pt idx="13">
                  <c:v>26.076271664130452</c:v>
                </c:pt>
                <c:pt idx="14">
                  <c:v>29.838571865785084</c:v>
                </c:pt>
                <c:pt idx="15">
                  <c:v>45.8877167007347</c:v>
                </c:pt>
                <c:pt idx="16">
                  <c:v>51.85271448214968</c:v>
                </c:pt>
                <c:pt idx="17">
                  <c:v>41.56484713079709</c:v>
                </c:pt>
                <c:pt idx="18">
                  <c:v>38.9659592274307</c:v>
                </c:pt>
                <c:pt idx="19">
                  <c:v>28.59230051420375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69.23720780854573</c:v>
                </c:pt>
                <c:pt idx="1">
                  <c:v>65.2022616928499</c:v>
                </c:pt>
                <c:pt idx="2">
                  <c:v>63.491950757433834</c:v>
                </c:pt>
                <c:pt idx="3">
                  <c:v>63.37037242826741</c:v>
                </c:pt>
                <c:pt idx="4">
                  <c:v>61.086720803491005</c:v>
                </c:pt>
                <c:pt idx="5">
                  <c:v>60.115043979827135</c:v>
                </c:pt>
                <c:pt idx="6">
                  <c:v>59.64794667097261</c:v>
                </c:pt>
                <c:pt idx="7">
                  <c:v>58.894965933746256</c:v>
                </c:pt>
                <c:pt idx="8">
                  <c:v>58.398248625496834</c:v>
                </c:pt>
                <c:pt idx="9">
                  <c:v>57.937809118970755</c:v>
                </c:pt>
                <c:pt idx="10">
                  <c:v>57.461724483840506</c:v>
                </c:pt>
                <c:pt idx="11">
                  <c:v>57.10061010983095</c:v>
                </c:pt>
                <c:pt idx="12">
                  <c:v>56.868012098904686</c:v>
                </c:pt>
                <c:pt idx="13">
                  <c:v>56.48818315404143</c:v>
                </c:pt>
                <c:pt idx="14">
                  <c:v>56.422255840893115</c:v>
                </c:pt>
                <c:pt idx="15">
                  <c:v>56.14719342753697</c:v>
                </c:pt>
                <c:pt idx="16">
                  <c:v>55.926205030949816</c:v>
                </c:pt>
                <c:pt idx="17">
                  <c:v>55.14497234259284</c:v>
                </c:pt>
                <c:pt idx="18">
                  <c:v>54.87118916624698</c:v>
                </c:pt>
                <c:pt idx="19">
                  <c:v>54.15362271926385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41.10037053160936</c:v>
                </c:pt>
                <c:pt idx="1">
                  <c:v>17.16161285043209</c:v>
                </c:pt>
                <c:pt idx="2">
                  <c:v>34.755662261739566</c:v>
                </c:pt>
                <c:pt idx="3">
                  <c:v>38.55070421064875</c:v>
                </c:pt>
                <c:pt idx="4">
                  <c:v>39.48042100879789</c:v>
                </c:pt>
                <c:pt idx="5">
                  <c:v>34.56909129186009</c:v>
                </c:pt>
                <c:pt idx="6">
                  <c:v>54.63128821625712</c:v>
                </c:pt>
                <c:pt idx="7">
                  <c:v>21.208695906216455</c:v>
                </c:pt>
                <c:pt idx="8">
                  <c:v>45.35239472497816</c:v>
                </c:pt>
                <c:pt idx="9">
                  <c:v>37.90879591683703</c:v>
                </c:pt>
                <c:pt idx="10">
                  <c:v>42.35886147975553</c:v>
                </c:pt>
                <c:pt idx="11">
                  <c:v>23.544227465632027</c:v>
                </c:pt>
                <c:pt idx="12">
                  <c:v>39.567237989326166</c:v>
                </c:pt>
                <c:pt idx="13">
                  <c:v>42.26236787875796</c:v>
                </c:pt>
                <c:pt idx="14">
                  <c:v>35.67579187503295</c:v>
                </c:pt>
                <c:pt idx="15">
                  <c:v>33.59422770175393</c:v>
                </c:pt>
                <c:pt idx="16">
                  <c:v>28.972428777974564</c:v>
                </c:pt>
                <c:pt idx="17">
                  <c:v>23.334883563806333</c:v>
                </c:pt>
                <c:pt idx="18">
                  <c:v>38.928725525963586</c:v>
                </c:pt>
                <c:pt idx="19">
                  <c:v>32.89360865925496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69.23720780854573</c:v>
                </c:pt>
                <c:pt idx="1">
                  <c:v>65.2022616928499</c:v>
                </c:pt>
                <c:pt idx="2">
                  <c:v>63.491950757433834</c:v>
                </c:pt>
                <c:pt idx="3">
                  <c:v>63.37037242826741</c:v>
                </c:pt>
                <c:pt idx="4">
                  <c:v>61.086720803491005</c:v>
                </c:pt>
                <c:pt idx="5">
                  <c:v>60.115043979827135</c:v>
                </c:pt>
                <c:pt idx="6">
                  <c:v>59.64794667097261</c:v>
                </c:pt>
                <c:pt idx="7">
                  <c:v>58.894965933746256</c:v>
                </c:pt>
                <c:pt idx="8">
                  <c:v>58.398248625496834</c:v>
                </c:pt>
                <c:pt idx="9">
                  <c:v>57.937809118970755</c:v>
                </c:pt>
                <c:pt idx="10">
                  <c:v>57.461724483840506</c:v>
                </c:pt>
                <c:pt idx="11">
                  <c:v>57.10061010983095</c:v>
                </c:pt>
                <c:pt idx="12">
                  <c:v>56.868012098904686</c:v>
                </c:pt>
                <c:pt idx="13">
                  <c:v>56.48818315404143</c:v>
                </c:pt>
                <c:pt idx="14">
                  <c:v>56.422255840893115</c:v>
                </c:pt>
                <c:pt idx="15">
                  <c:v>56.14719342753697</c:v>
                </c:pt>
                <c:pt idx="16">
                  <c:v>55.926205030949816</c:v>
                </c:pt>
                <c:pt idx="17">
                  <c:v>55.14497234259284</c:v>
                </c:pt>
                <c:pt idx="18">
                  <c:v>54.87118916624698</c:v>
                </c:pt>
                <c:pt idx="19">
                  <c:v>54.15362271926385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4.025301349705717</c:v>
                </c:pt>
                <c:pt idx="1">
                  <c:v>20.754063032902835</c:v>
                </c:pt>
                <c:pt idx="2">
                  <c:v>7.358096129249595</c:v>
                </c:pt>
                <c:pt idx="3">
                  <c:v>8.696723878058192</c:v>
                </c:pt>
                <c:pt idx="4">
                  <c:v>1.8904519508702313</c:v>
                </c:pt>
                <c:pt idx="5">
                  <c:v>8.339973401208303</c:v>
                </c:pt>
                <c:pt idx="6">
                  <c:v>5.433975477668895</c:v>
                </c:pt>
                <c:pt idx="7">
                  <c:v>2.014351301468059</c:v>
                </c:pt>
                <c:pt idx="8">
                  <c:v>6.004823697939715</c:v>
                </c:pt>
                <c:pt idx="9">
                  <c:v>8.619851239428957</c:v>
                </c:pt>
                <c:pt idx="10">
                  <c:v>14.919356023785422</c:v>
                </c:pt>
                <c:pt idx="11">
                  <c:v>9.917092878349152</c:v>
                </c:pt>
                <c:pt idx="12">
                  <c:v>7.351120988364131</c:v>
                </c:pt>
                <c:pt idx="13">
                  <c:v>7.476154799740833</c:v>
                </c:pt>
                <c:pt idx="14">
                  <c:v>10.697200189095964</c:v>
                </c:pt>
                <c:pt idx="15">
                  <c:v>8.813541328768</c:v>
                </c:pt>
                <c:pt idx="16">
                  <c:v>10.297588222892365</c:v>
                </c:pt>
                <c:pt idx="17">
                  <c:v>5.66231186345864</c:v>
                </c:pt>
                <c:pt idx="18">
                  <c:v>4.359127164700722</c:v>
                </c:pt>
                <c:pt idx="19">
                  <c:v>4.9271257965424855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69.23720780854573</c:v>
                </c:pt>
                <c:pt idx="1">
                  <c:v>65.2022616928499</c:v>
                </c:pt>
                <c:pt idx="2">
                  <c:v>63.491950757433834</c:v>
                </c:pt>
                <c:pt idx="3">
                  <c:v>63.37037242826741</c:v>
                </c:pt>
                <c:pt idx="4">
                  <c:v>61.086720803491005</c:v>
                </c:pt>
                <c:pt idx="5">
                  <c:v>60.115043979827135</c:v>
                </c:pt>
                <c:pt idx="6">
                  <c:v>59.64794667097261</c:v>
                </c:pt>
                <c:pt idx="7">
                  <c:v>58.894965933746256</c:v>
                </c:pt>
                <c:pt idx="8">
                  <c:v>58.398248625496834</c:v>
                </c:pt>
                <c:pt idx="9">
                  <c:v>57.937809118970755</c:v>
                </c:pt>
                <c:pt idx="10">
                  <c:v>57.461724483840506</c:v>
                </c:pt>
                <c:pt idx="11">
                  <c:v>57.10061010983095</c:v>
                </c:pt>
                <c:pt idx="12">
                  <c:v>56.868012098904686</c:v>
                </c:pt>
                <c:pt idx="13">
                  <c:v>56.48818315404143</c:v>
                </c:pt>
                <c:pt idx="14">
                  <c:v>56.422255840893115</c:v>
                </c:pt>
                <c:pt idx="15">
                  <c:v>56.14719342753697</c:v>
                </c:pt>
                <c:pt idx="16">
                  <c:v>55.926205030949816</c:v>
                </c:pt>
                <c:pt idx="17">
                  <c:v>55.14497234259284</c:v>
                </c:pt>
                <c:pt idx="18">
                  <c:v>54.87118916624698</c:v>
                </c:pt>
                <c:pt idx="19">
                  <c:v>54.15362271926385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心病四科</c:v>
                </c:pt>
                <c:pt idx="1">
                  <c:v>产科</c:v>
                </c:pt>
                <c:pt idx="2">
                  <c:v>肿瘤内科</c:v>
                </c:pt>
                <c:pt idx="3">
                  <c:v>口腔科</c:v>
                </c:pt>
                <c:pt idx="4">
                  <c:v>妇科</c:v>
                </c:pt>
                <c:pt idx="5">
                  <c:v>运动损伤骨科</c:v>
                </c:pt>
                <c:pt idx="6">
                  <c:v>身心医学科</c:v>
                </c:pt>
                <c:pt idx="7">
                  <c:v>耳鼻喉科</c:v>
                </c:pt>
                <c:pt idx="8">
                  <c:v>治未病中心</c:v>
                </c:pt>
                <c:pt idx="9">
                  <c:v>周围血管科</c:v>
                </c:pt>
                <c:pt idx="10">
                  <c:v>心病一科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美容皮肤科</c:v>
                </c:pt>
                <c:pt idx="14">
                  <c:v>中医经典科</c:v>
                </c:pt>
                <c:pt idx="15">
                  <c:v>妇二科</c:v>
                </c:pt>
                <c:pt idx="16">
                  <c:v>西区重症医学科</c:v>
                </c:pt>
                <c:pt idx="17">
                  <c:v>肾病科</c:v>
                </c:pt>
                <c:pt idx="18">
                  <c:v>心病三科</c:v>
                </c:pt>
                <c:pt idx="19">
                  <c:v>消化内科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69.20366859710943</c:v>
                </c:pt>
                <c:pt idx="1">
                  <c:v>60.0083405699957</c:v>
                </c:pt>
                <c:pt idx="2">
                  <c:v>59.44352912787199</c:v>
                </c:pt>
                <c:pt idx="3">
                  <c:v>49.246462349952786</c:v>
                </c:pt>
                <c:pt idx="4">
                  <c:v>34.32167217381339</c:v>
                </c:pt>
                <c:pt idx="5">
                  <c:v>48.50158256105306</c:v>
                </c:pt>
                <c:pt idx="6">
                  <c:v>47.04826157009936</c:v>
                </c:pt>
                <c:pt idx="7">
                  <c:v>72.91538625723489</c:v>
                </c:pt>
                <c:pt idx="8">
                  <c:v>57.75335081677107</c:v>
                </c:pt>
                <c:pt idx="9">
                  <c:v>65.37409751927201</c:v>
                </c:pt>
                <c:pt idx="10">
                  <c:v>59.76143002475288</c:v>
                </c:pt>
                <c:pt idx="11">
                  <c:v>40.08737213687905</c:v>
                </c:pt>
                <c:pt idx="12">
                  <c:v>51.71419677827377</c:v>
                </c:pt>
                <c:pt idx="13">
                  <c:v>26.59466869493376</c:v>
                </c:pt>
                <c:pt idx="14">
                  <c:v>60.578220436010035</c:v>
                </c:pt>
                <c:pt idx="15">
                  <c:v>59.16870197985654</c:v>
                </c:pt>
                <c:pt idx="16">
                  <c:v>48.43121736176611</c:v>
                </c:pt>
                <c:pt idx="17">
                  <c:v>37.028792218924345</c:v>
                </c:pt>
                <c:pt idx="18">
                  <c:v>37.425613883485106</c:v>
                </c:pt>
                <c:pt idx="19">
                  <c:v>45.768766168518944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62.86801463411464</c:v>
                </c:pt>
                <c:pt idx="1">
                  <c:v>61.116034924647174</c:v>
                </c:pt>
                <c:pt idx="2">
                  <c:v>58.94798759623684</c:v>
                </c:pt>
                <c:pt idx="3">
                  <c:v>57.44530476867091</c:v>
                </c:pt>
                <c:pt idx="4">
                  <c:v>57.27289954636482</c:v>
                </c:pt>
                <c:pt idx="5">
                  <c:v>56.835676578162854</c:v>
                </c:pt>
                <c:pt idx="6">
                  <c:v>56.424828079309606</c:v>
                </c:pt>
                <c:pt idx="7">
                  <c:v>55.67197945612887</c:v>
                </c:pt>
                <c:pt idx="8">
                  <c:v>54.99708453578119</c:v>
                </c:pt>
                <c:pt idx="9">
                  <c:v>54.932942104225546</c:v>
                </c:pt>
                <c:pt idx="10">
                  <c:v>53.68751635597413</c:v>
                </c:pt>
                <c:pt idx="11">
                  <c:v>53.21593041592734</c:v>
                </c:pt>
                <c:pt idx="12">
                  <c:v>52.96695437390435</c:v>
                </c:pt>
                <c:pt idx="13">
                  <c:v>52.19226498785814</c:v>
                </c:pt>
                <c:pt idx="14">
                  <c:v>52.05122584470744</c:v>
                </c:pt>
                <c:pt idx="15">
                  <c:v>51.645073592582996</c:v>
                </c:pt>
                <c:pt idx="16">
                  <c:v>51.25381514281433</c:v>
                </c:pt>
                <c:pt idx="17">
                  <c:v>50.96476371653704</c:v>
                </c:pt>
                <c:pt idx="18">
                  <c:v>50.87449314751419</c:v>
                </c:pt>
                <c:pt idx="19">
                  <c:v>50.42916279278174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34.54365606264152</c:v>
                </c:pt>
                <c:pt idx="1">
                  <c:v>27.48495275316865</c:v>
                </c:pt>
                <c:pt idx="2">
                  <c:v>21.58296876544522</c:v>
                </c:pt>
                <c:pt idx="3">
                  <c:v>16.13613309267443</c:v>
                </c:pt>
                <c:pt idx="4">
                  <c:v>18.918583891152917</c:v>
                </c:pt>
                <c:pt idx="5">
                  <c:v>10.96515252559264</c:v>
                </c:pt>
                <c:pt idx="6">
                  <c:v>56.56414514077342</c:v>
                </c:pt>
                <c:pt idx="7">
                  <c:v>29.057090421069187</c:v>
                </c:pt>
                <c:pt idx="8">
                  <c:v>35.37493209040227</c:v>
                </c:pt>
                <c:pt idx="9">
                  <c:v>32.37715281971781</c:v>
                </c:pt>
                <c:pt idx="10">
                  <c:v>31.79802762586927</c:v>
                </c:pt>
                <c:pt idx="11">
                  <c:v>31.203496548207404</c:v>
                </c:pt>
                <c:pt idx="12">
                  <c:v>29.17725352461876</c:v>
                </c:pt>
                <c:pt idx="13">
                  <c:v>16.96543042114878</c:v>
                </c:pt>
                <c:pt idx="14">
                  <c:v>41.58694432647546</c:v>
                </c:pt>
                <c:pt idx="15">
                  <c:v>6.039376442452853</c:v>
                </c:pt>
                <c:pt idx="16">
                  <c:v>37.68123077260476</c:v>
                </c:pt>
                <c:pt idx="17">
                  <c:v>16.32237990368282</c:v>
                </c:pt>
                <c:pt idx="18">
                  <c:v>16.284814317362446</c:v>
                </c:pt>
                <c:pt idx="19">
                  <c:v>32.383968721184694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62.86801463411464</c:v>
                </c:pt>
                <c:pt idx="1">
                  <c:v>61.116034924647174</c:v>
                </c:pt>
                <c:pt idx="2">
                  <c:v>58.94798759623684</c:v>
                </c:pt>
                <c:pt idx="3">
                  <c:v>57.44530476867091</c:v>
                </c:pt>
                <c:pt idx="4">
                  <c:v>57.27289954636482</c:v>
                </c:pt>
                <c:pt idx="5">
                  <c:v>56.835676578162854</c:v>
                </c:pt>
                <c:pt idx="6">
                  <c:v>56.424828079309606</c:v>
                </c:pt>
                <c:pt idx="7">
                  <c:v>55.67197945612887</c:v>
                </c:pt>
                <c:pt idx="8">
                  <c:v>54.99708453578119</c:v>
                </c:pt>
                <c:pt idx="9">
                  <c:v>54.932942104225546</c:v>
                </c:pt>
                <c:pt idx="10">
                  <c:v>53.68751635597413</c:v>
                </c:pt>
                <c:pt idx="11">
                  <c:v>53.21593041592734</c:v>
                </c:pt>
                <c:pt idx="12">
                  <c:v>52.96695437390435</c:v>
                </c:pt>
                <c:pt idx="13">
                  <c:v>52.19226498785814</c:v>
                </c:pt>
                <c:pt idx="14">
                  <c:v>52.05122584470744</c:v>
                </c:pt>
                <c:pt idx="15">
                  <c:v>51.645073592582996</c:v>
                </c:pt>
                <c:pt idx="16">
                  <c:v>51.25381514281433</c:v>
                </c:pt>
                <c:pt idx="17">
                  <c:v>50.96476371653704</c:v>
                </c:pt>
                <c:pt idx="18">
                  <c:v>50.87449314751419</c:v>
                </c:pt>
                <c:pt idx="19">
                  <c:v>50.42916279278174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70.61538706815759</c:v>
                </c:pt>
                <c:pt idx="1">
                  <c:v>46.57578025691367</c:v>
                </c:pt>
                <c:pt idx="2">
                  <c:v>37.85775229591353</c:v>
                </c:pt>
                <c:pt idx="3">
                  <c:v>73.85563626400693</c:v>
                </c:pt>
                <c:pt idx="4">
                  <c:v>52.91778516474246</c:v>
                </c:pt>
                <c:pt idx="5">
                  <c:v>59.26066471385432</c:v>
                </c:pt>
                <c:pt idx="6">
                  <c:v>39.62577533503954</c:v>
                </c:pt>
                <c:pt idx="7">
                  <c:v>53.281780713988944</c:v>
                </c:pt>
                <c:pt idx="8">
                  <c:v>75.74546071219318</c:v>
                </c:pt>
                <c:pt idx="9">
                  <c:v>58.55809721885897</c:v>
                </c:pt>
                <c:pt idx="10">
                  <c:v>48.832981401980916</c:v>
                </c:pt>
                <c:pt idx="11">
                  <c:v>40.567643273636115</c:v>
                </c:pt>
                <c:pt idx="12">
                  <c:v>63.18002304848059</c:v>
                </c:pt>
                <c:pt idx="13">
                  <c:v>45.385678550129725</c:v>
                </c:pt>
                <c:pt idx="14">
                  <c:v>72.21119624650443</c:v>
                </c:pt>
                <c:pt idx="15">
                  <c:v>38.31485927140139</c:v>
                </c:pt>
                <c:pt idx="16">
                  <c:v>35.512866783098154</c:v>
                </c:pt>
                <c:pt idx="17">
                  <c:v>35.944631020538345</c:v>
                </c:pt>
                <c:pt idx="18">
                  <c:v>60.6456536683763</c:v>
                </c:pt>
                <c:pt idx="19">
                  <c:v>64.17211381936917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62.86801463411464</c:v>
                </c:pt>
                <c:pt idx="1">
                  <c:v>61.116034924647174</c:v>
                </c:pt>
                <c:pt idx="2">
                  <c:v>58.94798759623684</c:v>
                </c:pt>
                <c:pt idx="3">
                  <c:v>57.44530476867091</c:v>
                </c:pt>
                <c:pt idx="4">
                  <c:v>57.27289954636482</c:v>
                </c:pt>
                <c:pt idx="5">
                  <c:v>56.835676578162854</c:v>
                </c:pt>
                <c:pt idx="6">
                  <c:v>56.424828079309606</c:v>
                </c:pt>
                <c:pt idx="7">
                  <c:v>55.67197945612887</c:v>
                </c:pt>
                <c:pt idx="8">
                  <c:v>54.99708453578119</c:v>
                </c:pt>
                <c:pt idx="9">
                  <c:v>54.932942104225546</c:v>
                </c:pt>
                <c:pt idx="10">
                  <c:v>53.68751635597413</c:v>
                </c:pt>
                <c:pt idx="11">
                  <c:v>53.21593041592734</c:v>
                </c:pt>
                <c:pt idx="12">
                  <c:v>52.96695437390435</c:v>
                </c:pt>
                <c:pt idx="13">
                  <c:v>52.19226498785814</c:v>
                </c:pt>
                <c:pt idx="14">
                  <c:v>52.05122584470744</c:v>
                </c:pt>
                <c:pt idx="15">
                  <c:v>51.645073592582996</c:v>
                </c:pt>
                <c:pt idx="16">
                  <c:v>51.25381514281433</c:v>
                </c:pt>
                <c:pt idx="17">
                  <c:v>50.96476371653704</c:v>
                </c:pt>
                <c:pt idx="18">
                  <c:v>50.87449314751419</c:v>
                </c:pt>
                <c:pt idx="19">
                  <c:v>50.42916279278174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58.894965933746256</c:v>
                </c:pt>
                <c:pt idx="1">
                  <c:v>60.115043979827135</c:v>
                </c:pt>
                <c:pt idx="2">
                  <c:v>47.58749357307182</c:v>
                </c:pt>
                <c:pt idx="3">
                  <c:v>42.35455353803362</c:v>
                </c:pt>
                <c:pt idx="4">
                  <c:v>59.64794667097261</c:v>
                </c:pt>
                <c:pt idx="5">
                  <c:v>56.14719342753697</c:v>
                </c:pt>
                <c:pt idx="6">
                  <c:v>37.91992503124116</c:v>
                </c:pt>
                <c:pt idx="7">
                  <c:v>53.587651011729875</c:v>
                </c:pt>
                <c:pt idx="8">
                  <c:v>63.37037242826741</c:v>
                </c:pt>
                <c:pt idx="9">
                  <c:v>65.2022616928499</c:v>
                </c:pt>
                <c:pt idx="10">
                  <c:v>40.94773984817087</c:v>
                </c:pt>
                <c:pt idx="11">
                  <c:v>42.70912131617821</c:v>
                </c:pt>
                <c:pt idx="12">
                  <c:v>56.48818315404143</c:v>
                </c:pt>
                <c:pt idx="13">
                  <c:v>48.27868081615129</c:v>
                </c:pt>
                <c:pt idx="14">
                  <c:v>48.70362993446573</c:v>
                </c:pt>
                <c:pt idx="15">
                  <c:v>63.491950757433834</c:v>
                </c:pt>
                <c:pt idx="16">
                  <c:v>56.868012098904686</c:v>
                </c:pt>
                <c:pt idx="17">
                  <c:v>48.698245778210016</c:v>
                </c:pt>
                <c:pt idx="18">
                  <c:v>69.23720780854573</c:v>
                </c:pt>
                <c:pt idx="19">
                  <c:v>48.04883186578622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62.86801463411464</c:v>
                </c:pt>
                <c:pt idx="1">
                  <c:v>61.116034924647174</c:v>
                </c:pt>
                <c:pt idx="2">
                  <c:v>58.94798759623684</c:v>
                </c:pt>
                <c:pt idx="3">
                  <c:v>57.44530476867091</c:v>
                </c:pt>
                <c:pt idx="4">
                  <c:v>57.27289954636482</c:v>
                </c:pt>
                <c:pt idx="5">
                  <c:v>56.835676578162854</c:v>
                </c:pt>
                <c:pt idx="6">
                  <c:v>56.424828079309606</c:v>
                </c:pt>
                <c:pt idx="7">
                  <c:v>55.67197945612887</c:v>
                </c:pt>
                <c:pt idx="8">
                  <c:v>54.99708453578119</c:v>
                </c:pt>
                <c:pt idx="9">
                  <c:v>54.932942104225546</c:v>
                </c:pt>
                <c:pt idx="10">
                  <c:v>53.68751635597413</c:v>
                </c:pt>
                <c:pt idx="11">
                  <c:v>53.21593041592734</c:v>
                </c:pt>
                <c:pt idx="12">
                  <c:v>52.96695437390435</c:v>
                </c:pt>
                <c:pt idx="13">
                  <c:v>52.19226498785814</c:v>
                </c:pt>
                <c:pt idx="14">
                  <c:v>52.05122584470744</c:v>
                </c:pt>
                <c:pt idx="15">
                  <c:v>51.645073592582996</c:v>
                </c:pt>
                <c:pt idx="16">
                  <c:v>51.25381514281433</c:v>
                </c:pt>
                <c:pt idx="17">
                  <c:v>50.96476371653704</c:v>
                </c:pt>
                <c:pt idx="18">
                  <c:v>50.87449314751419</c:v>
                </c:pt>
                <c:pt idx="19">
                  <c:v>50.42916279278174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29.505770841879716</c:v>
                </c:pt>
                <c:pt idx="1">
                  <c:v>1.338550962197328</c:v>
                </c:pt>
                <c:pt idx="2">
                  <c:v>5.305186709509818</c:v>
                </c:pt>
                <c:pt idx="3">
                  <c:v>1.8699824631638622</c:v>
                </c:pt>
                <c:pt idx="4">
                  <c:v>0.954570924464401</c:v>
                </c:pt>
                <c:pt idx="5">
                  <c:v>2.417656072795368</c:v>
                </c:pt>
                <c:pt idx="6">
                  <c:v>2.9053202875422484</c:v>
                </c:pt>
                <c:pt idx="7">
                  <c:v>31.28968040351406</c:v>
                </c:pt>
                <c:pt idx="8">
                  <c:v>4.373660004937506</c:v>
                </c:pt>
                <c:pt idx="9">
                  <c:v>21.848520456399132</c:v>
                </c:pt>
                <c:pt idx="10">
                  <c:v>1.429511317463097</c:v>
                </c:pt>
                <c:pt idx="11">
                  <c:v>1.413201776745101</c:v>
                </c:pt>
                <c:pt idx="12">
                  <c:v>1.649955077139034</c:v>
                </c:pt>
                <c:pt idx="13">
                  <c:v>26.85936069338884</c:v>
                </c:pt>
                <c:pt idx="14">
                  <c:v>0.8475689803018152</c:v>
                </c:pt>
                <c:pt idx="15">
                  <c:v>1.1503525840262077</c:v>
                </c:pt>
                <c:pt idx="16">
                  <c:v>2.5776882826145346</c:v>
                </c:pt>
                <c:pt idx="17">
                  <c:v>1.649078684322559</c:v>
                </c:pt>
                <c:pt idx="18">
                  <c:v>3.276187088177812</c:v>
                </c:pt>
                <c:pt idx="19">
                  <c:v>2.6063980048152926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62.86801463411464</c:v>
                </c:pt>
                <c:pt idx="1">
                  <c:v>61.116034924647174</c:v>
                </c:pt>
                <c:pt idx="2">
                  <c:v>58.94798759623684</c:v>
                </c:pt>
                <c:pt idx="3">
                  <c:v>57.44530476867091</c:v>
                </c:pt>
                <c:pt idx="4">
                  <c:v>57.27289954636482</c:v>
                </c:pt>
                <c:pt idx="5">
                  <c:v>56.835676578162854</c:v>
                </c:pt>
                <c:pt idx="6">
                  <c:v>56.424828079309606</c:v>
                </c:pt>
                <c:pt idx="7">
                  <c:v>55.67197945612887</c:v>
                </c:pt>
                <c:pt idx="8">
                  <c:v>54.99708453578119</c:v>
                </c:pt>
                <c:pt idx="9">
                  <c:v>54.932942104225546</c:v>
                </c:pt>
                <c:pt idx="10">
                  <c:v>53.68751635597413</c:v>
                </c:pt>
                <c:pt idx="11">
                  <c:v>53.21593041592734</c:v>
                </c:pt>
                <c:pt idx="12">
                  <c:v>52.96695437390435</c:v>
                </c:pt>
                <c:pt idx="13">
                  <c:v>52.19226498785814</c:v>
                </c:pt>
                <c:pt idx="14">
                  <c:v>52.05122584470744</c:v>
                </c:pt>
                <c:pt idx="15">
                  <c:v>51.645073592582996</c:v>
                </c:pt>
                <c:pt idx="16">
                  <c:v>51.25381514281433</c:v>
                </c:pt>
                <c:pt idx="17">
                  <c:v>50.96476371653704</c:v>
                </c:pt>
                <c:pt idx="18">
                  <c:v>50.87449314751419</c:v>
                </c:pt>
                <c:pt idx="19">
                  <c:v>50.42916279278174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55.108491997072505</c:v>
                </c:pt>
                <c:pt idx="1">
                  <c:v>51.33878982342652</c:v>
                </c:pt>
                <c:pt idx="2">
                  <c:v>42.40600646219652</c:v>
                </c:pt>
                <c:pt idx="3">
                  <c:v>55.339707975446615</c:v>
                </c:pt>
                <c:pt idx="4">
                  <c:v>31.786131611100362</c:v>
                </c:pt>
                <c:pt idx="5">
                  <c:v>63.90587396861257</c:v>
                </c:pt>
                <c:pt idx="6">
                  <c:v>42.00956243448245</c:v>
                </c:pt>
                <c:pt idx="7">
                  <c:v>49.12977462194733</c:v>
                </c:pt>
                <c:pt idx="8">
                  <c:v>47.4677593982833</c:v>
                </c:pt>
                <c:pt idx="9">
                  <c:v>44.5106519131521</c:v>
                </c:pt>
                <c:pt idx="10">
                  <c:v>64.07695150608272</c:v>
                </c:pt>
                <c:pt idx="11">
                  <c:v>62.27314110891604</c:v>
                </c:pt>
                <c:pt idx="12">
                  <c:v>56.929457849237885</c:v>
                </c:pt>
                <c:pt idx="13">
                  <c:v>50.3568232211469</c:v>
                </c:pt>
                <c:pt idx="14">
                  <c:v>17.269467774870343</c:v>
                </c:pt>
                <c:pt idx="15">
                  <c:v>41.7861831892871</c:v>
                </c:pt>
                <c:pt idx="16">
                  <c:v>48.64600182532969</c:v>
                </c:pt>
                <c:pt idx="17">
                  <c:v>43.2548141455971</c:v>
                </c:pt>
                <c:pt idx="18">
                  <c:v>41.424465296707965</c:v>
                </c:pt>
                <c:pt idx="19">
                  <c:v>44.69885344595647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62.86801463411464</c:v>
                </c:pt>
                <c:pt idx="1">
                  <c:v>61.116034924647174</c:v>
                </c:pt>
                <c:pt idx="2">
                  <c:v>58.94798759623684</c:v>
                </c:pt>
                <c:pt idx="3">
                  <c:v>57.44530476867091</c:v>
                </c:pt>
                <c:pt idx="4">
                  <c:v>57.27289954636482</c:v>
                </c:pt>
                <c:pt idx="5">
                  <c:v>56.835676578162854</c:v>
                </c:pt>
                <c:pt idx="6">
                  <c:v>56.424828079309606</c:v>
                </c:pt>
                <c:pt idx="7">
                  <c:v>55.67197945612887</c:v>
                </c:pt>
                <c:pt idx="8">
                  <c:v>54.99708453578119</c:v>
                </c:pt>
                <c:pt idx="9">
                  <c:v>54.932942104225546</c:v>
                </c:pt>
                <c:pt idx="10">
                  <c:v>53.68751635597413</c:v>
                </c:pt>
                <c:pt idx="11">
                  <c:v>53.21593041592734</c:v>
                </c:pt>
                <c:pt idx="12">
                  <c:v>52.96695437390435</c:v>
                </c:pt>
                <c:pt idx="13">
                  <c:v>52.19226498785814</c:v>
                </c:pt>
                <c:pt idx="14">
                  <c:v>52.05122584470744</c:v>
                </c:pt>
                <c:pt idx="15">
                  <c:v>51.645073592582996</c:v>
                </c:pt>
                <c:pt idx="16">
                  <c:v>51.25381514281433</c:v>
                </c:pt>
                <c:pt idx="17">
                  <c:v>50.96476371653704</c:v>
                </c:pt>
                <c:pt idx="18">
                  <c:v>50.87449314751419</c:v>
                </c:pt>
                <c:pt idx="19">
                  <c:v>50.42916279278174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23.172610826718326</c:v>
                </c:pt>
                <c:pt idx="1">
                  <c:v>55.844911649068706</c:v>
                </c:pt>
                <c:pt idx="2">
                  <c:v>41.10649326306026</c:v>
                </c:pt>
                <c:pt idx="3">
                  <c:v>61.64487113396172</c:v>
                </c:pt>
                <c:pt idx="4">
                  <c:v>51.19211322916492</c:v>
                </c:pt>
                <c:pt idx="5">
                  <c:v>45.8877167007347</c:v>
                </c:pt>
                <c:pt idx="6">
                  <c:v>24.715176966501556</c:v>
                </c:pt>
                <c:pt idx="7">
                  <c:v>48.40234934466946</c:v>
                </c:pt>
                <c:pt idx="8">
                  <c:v>18.656506554756948</c:v>
                </c:pt>
                <c:pt idx="9">
                  <c:v>60.06738861522809</c:v>
                </c:pt>
                <c:pt idx="10">
                  <c:v>39.141768368086986</c:v>
                </c:pt>
                <c:pt idx="11">
                  <c:v>19.566182932123233</c:v>
                </c:pt>
                <c:pt idx="12">
                  <c:v>26.076271664130452</c:v>
                </c:pt>
                <c:pt idx="13">
                  <c:v>47.2544057336297</c:v>
                </c:pt>
                <c:pt idx="14">
                  <c:v>40.15208090135956</c:v>
                </c:pt>
                <c:pt idx="15">
                  <c:v>23.353796961596885</c:v>
                </c:pt>
                <c:pt idx="16">
                  <c:v>41.120160682259524</c:v>
                </c:pt>
                <c:pt idx="17">
                  <c:v>40.882045656028225</c:v>
                </c:pt>
                <c:pt idx="18">
                  <c:v>11.535188116094977</c:v>
                </c:pt>
                <c:pt idx="19">
                  <c:v>48.84880119912903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62.86801463411464</c:v>
                </c:pt>
                <c:pt idx="1">
                  <c:v>61.116034924647174</c:v>
                </c:pt>
                <c:pt idx="2">
                  <c:v>58.94798759623684</c:v>
                </c:pt>
                <c:pt idx="3">
                  <c:v>57.44530476867091</c:v>
                </c:pt>
                <c:pt idx="4">
                  <c:v>57.27289954636482</c:v>
                </c:pt>
                <c:pt idx="5">
                  <c:v>56.835676578162854</c:v>
                </c:pt>
                <c:pt idx="6">
                  <c:v>56.424828079309606</c:v>
                </c:pt>
                <c:pt idx="7">
                  <c:v>55.67197945612887</c:v>
                </c:pt>
                <c:pt idx="8">
                  <c:v>54.99708453578119</c:v>
                </c:pt>
                <c:pt idx="9">
                  <c:v>54.932942104225546</c:v>
                </c:pt>
                <c:pt idx="10">
                  <c:v>53.68751635597413</c:v>
                </c:pt>
                <c:pt idx="11">
                  <c:v>53.21593041592734</c:v>
                </c:pt>
                <c:pt idx="12">
                  <c:v>52.96695437390435</c:v>
                </c:pt>
                <c:pt idx="13">
                  <c:v>52.19226498785814</c:v>
                </c:pt>
                <c:pt idx="14">
                  <c:v>52.05122584470744</c:v>
                </c:pt>
                <c:pt idx="15">
                  <c:v>51.645073592582996</c:v>
                </c:pt>
                <c:pt idx="16">
                  <c:v>51.25381514281433</c:v>
                </c:pt>
                <c:pt idx="17">
                  <c:v>50.96476371653704</c:v>
                </c:pt>
                <c:pt idx="18">
                  <c:v>50.87449314751419</c:v>
                </c:pt>
                <c:pt idx="19">
                  <c:v>50.42916279278174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21.208695906216455</c:v>
                </c:pt>
                <c:pt idx="1">
                  <c:v>34.56909129186009</c:v>
                </c:pt>
                <c:pt idx="2">
                  <c:v>32.572677758547655</c:v>
                </c:pt>
                <c:pt idx="3">
                  <c:v>29.832101419240974</c:v>
                </c:pt>
                <c:pt idx="4">
                  <c:v>54.63128821625712</c:v>
                </c:pt>
                <c:pt idx="5">
                  <c:v>33.59422770175393</c:v>
                </c:pt>
                <c:pt idx="6">
                  <c:v>40.724215195235715</c:v>
                </c:pt>
                <c:pt idx="7">
                  <c:v>35.59711571587752</c:v>
                </c:pt>
                <c:pt idx="8">
                  <c:v>38.55070421064875</c:v>
                </c:pt>
                <c:pt idx="9">
                  <c:v>17.16161285043209</c:v>
                </c:pt>
                <c:pt idx="10">
                  <c:v>16.035495341485856</c:v>
                </c:pt>
                <c:pt idx="11">
                  <c:v>25.85714085596453</c:v>
                </c:pt>
                <c:pt idx="12">
                  <c:v>42.26236787875796</c:v>
                </c:pt>
                <c:pt idx="13">
                  <c:v>31.478055673410495</c:v>
                </c:pt>
                <c:pt idx="14">
                  <c:v>31.66898638051776</c:v>
                </c:pt>
                <c:pt idx="15">
                  <c:v>34.755662261739566</c:v>
                </c:pt>
                <c:pt idx="16">
                  <c:v>39.567237989326166</c:v>
                </c:pt>
                <c:pt idx="17">
                  <c:v>33.38171994715427</c:v>
                </c:pt>
                <c:pt idx="18">
                  <c:v>41.10037053160936</c:v>
                </c:pt>
                <c:pt idx="19">
                  <c:v>27.979722952147043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62.86801463411464</c:v>
                </c:pt>
                <c:pt idx="1">
                  <c:v>61.116034924647174</c:v>
                </c:pt>
                <c:pt idx="2">
                  <c:v>58.94798759623684</c:v>
                </c:pt>
                <c:pt idx="3">
                  <c:v>57.44530476867091</c:v>
                </c:pt>
                <c:pt idx="4">
                  <c:v>57.27289954636482</c:v>
                </c:pt>
                <c:pt idx="5">
                  <c:v>56.835676578162854</c:v>
                </c:pt>
                <c:pt idx="6">
                  <c:v>56.424828079309606</c:v>
                </c:pt>
                <c:pt idx="7">
                  <c:v>55.67197945612887</c:v>
                </c:pt>
                <c:pt idx="8">
                  <c:v>54.99708453578119</c:v>
                </c:pt>
                <c:pt idx="9">
                  <c:v>54.932942104225546</c:v>
                </c:pt>
                <c:pt idx="10">
                  <c:v>53.68751635597413</c:v>
                </c:pt>
                <c:pt idx="11">
                  <c:v>53.21593041592734</c:v>
                </c:pt>
                <c:pt idx="12">
                  <c:v>52.96695437390435</c:v>
                </c:pt>
                <c:pt idx="13">
                  <c:v>52.19226498785814</c:v>
                </c:pt>
                <c:pt idx="14">
                  <c:v>52.05122584470744</c:v>
                </c:pt>
                <c:pt idx="15">
                  <c:v>51.645073592582996</c:v>
                </c:pt>
                <c:pt idx="16">
                  <c:v>51.25381514281433</c:v>
                </c:pt>
                <c:pt idx="17">
                  <c:v>50.96476371653704</c:v>
                </c:pt>
                <c:pt idx="18">
                  <c:v>50.87449314751419</c:v>
                </c:pt>
                <c:pt idx="19">
                  <c:v>50.42916279278174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2.014351301468059</c:v>
                </c:pt>
                <c:pt idx="1">
                  <c:v>8.339973401208303</c:v>
                </c:pt>
                <c:pt idx="2">
                  <c:v>19.270475661818274</c:v>
                </c:pt>
                <c:pt idx="3">
                  <c:v>7.777872042204778</c:v>
                </c:pt>
                <c:pt idx="4">
                  <c:v>5.433975477668895</c:v>
                </c:pt>
                <c:pt idx="5">
                  <c:v>8.813541328768</c:v>
                </c:pt>
                <c:pt idx="6">
                  <c:v>10.342245808404266</c:v>
                </c:pt>
                <c:pt idx="7">
                  <c:v>3.5555862769679387</c:v>
                </c:pt>
                <c:pt idx="8">
                  <c:v>8.696723878058192</c:v>
                </c:pt>
                <c:pt idx="9">
                  <c:v>20.754063032902835</c:v>
                </c:pt>
                <c:pt idx="10">
                  <c:v>8.504320795077899</c:v>
                </c:pt>
                <c:pt idx="11">
                  <c:v>9.434446972188987</c:v>
                </c:pt>
                <c:pt idx="12">
                  <c:v>7.476154799740833</c:v>
                </c:pt>
                <c:pt idx="13">
                  <c:v>6.588854773807939</c:v>
                </c:pt>
                <c:pt idx="14">
                  <c:v>58.068206652874665</c:v>
                </c:pt>
                <c:pt idx="15">
                  <c:v>7.358096129249595</c:v>
                </c:pt>
                <c:pt idx="16">
                  <c:v>7.351120988364131</c:v>
                </c:pt>
                <c:pt idx="17">
                  <c:v>4.249387680268579</c:v>
                </c:pt>
                <c:pt idx="18">
                  <c:v>4.025301349705717</c:v>
                </c:pt>
                <c:pt idx="19">
                  <c:v>5.237845568531142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62.86801463411464</c:v>
                </c:pt>
                <c:pt idx="1">
                  <c:v>61.116034924647174</c:v>
                </c:pt>
                <c:pt idx="2">
                  <c:v>58.94798759623684</c:v>
                </c:pt>
                <c:pt idx="3">
                  <c:v>57.44530476867091</c:v>
                </c:pt>
                <c:pt idx="4">
                  <c:v>57.27289954636482</c:v>
                </c:pt>
                <c:pt idx="5">
                  <c:v>56.835676578162854</c:v>
                </c:pt>
                <c:pt idx="6">
                  <c:v>56.424828079309606</c:v>
                </c:pt>
                <c:pt idx="7">
                  <c:v>55.67197945612887</c:v>
                </c:pt>
                <c:pt idx="8">
                  <c:v>54.99708453578119</c:v>
                </c:pt>
                <c:pt idx="9">
                  <c:v>54.932942104225546</c:v>
                </c:pt>
                <c:pt idx="10">
                  <c:v>53.68751635597413</c:v>
                </c:pt>
                <c:pt idx="11">
                  <c:v>53.21593041592734</c:v>
                </c:pt>
                <c:pt idx="12">
                  <c:v>52.96695437390435</c:v>
                </c:pt>
                <c:pt idx="13">
                  <c:v>52.19226498785814</c:v>
                </c:pt>
                <c:pt idx="14">
                  <c:v>52.05122584470744</c:v>
                </c:pt>
                <c:pt idx="15">
                  <c:v>51.645073592582996</c:v>
                </c:pt>
                <c:pt idx="16">
                  <c:v>51.25381514281433</c:v>
                </c:pt>
                <c:pt idx="17">
                  <c:v>50.96476371653704</c:v>
                </c:pt>
                <c:pt idx="18">
                  <c:v>50.87449314751419</c:v>
                </c:pt>
                <c:pt idx="19">
                  <c:v>50.42916279278174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运动损伤骨科</c:v>
                </c:pt>
                <c:pt idx="2">
                  <c:v>脑病三科</c:v>
                </c:pt>
                <c:pt idx="3">
                  <c:v>脾胃病科</c:v>
                </c:pt>
                <c:pt idx="4">
                  <c:v>身心医学科</c:v>
                </c:pt>
                <c:pt idx="5">
                  <c:v>妇二科</c:v>
                </c:pt>
                <c:pt idx="6">
                  <c:v>中医外治中心</c:v>
                </c:pt>
                <c:pt idx="7">
                  <c:v>重症医学科</c:v>
                </c:pt>
                <c:pt idx="8">
                  <c:v>口腔科</c:v>
                </c:pt>
                <c:pt idx="9">
                  <c:v>产科</c:v>
                </c:pt>
                <c:pt idx="10">
                  <c:v>脊柱骨科</c:v>
                </c:pt>
                <c:pt idx="11">
                  <c:v>微创骨科</c:v>
                </c:pt>
                <c:pt idx="12">
                  <c:v>美容皮肤科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肿瘤内科</c:v>
                </c:pt>
                <c:pt idx="16">
                  <c:v>小儿推拿科</c:v>
                </c:pt>
                <c:pt idx="17">
                  <c:v>东区肾病科</c:v>
                </c:pt>
                <c:pt idx="18">
                  <c:v>心病四科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72.91538625723489</c:v>
                </c:pt>
                <c:pt idx="1">
                  <c:v>48.50158256105306</c:v>
                </c:pt>
                <c:pt idx="2">
                  <c:v>59.659041504672615</c:v>
                </c:pt>
                <c:pt idx="3">
                  <c:v>36.93388678775011</c:v>
                </c:pt>
                <c:pt idx="4">
                  <c:v>47.04826157009936</c:v>
                </c:pt>
                <c:pt idx="5">
                  <c:v>59.16870197985654</c:v>
                </c:pt>
                <c:pt idx="6">
                  <c:v>26.204789070860556</c:v>
                </c:pt>
                <c:pt idx="7">
                  <c:v>51.269541582860946</c:v>
                </c:pt>
                <c:pt idx="8">
                  <c:v>49.246462349952786</c:v>
                </c:pt>
                <c:pt idx="9">
                  <c:v>60.0083405699957</c:v>
                </c:pt>
                <c:pt idx="10">
                  <c:v>67.60662708272875</c:v>
                </c:pt>
                <c:pt idx="11">
                  <c:v>53.58833096134071</c:v>
                </c:pt>
                <c:pt idx="12">
                  <c:v>26.59466869493376</c:v>
                </c:pt>
                <c:pt idx="13">
                  <c:v>35.318103126707086</c:v>
                </c:pt>
                <c:pt idx="14">
                  <c:v>36.592052476875175</c:v>
                </c:pt>
                <c:pt idx="15">
                  <c:v>59.44352912787199</c:v>
                </c:pt>
                <c:pt idx="16">
                  <c:v>51.71419677827377</c:v>
                </c:pt>
                <c:pt idx="17">
                  <c:v>54.67466161958729</c:v>
                </c:pt>
                <c:pt idx="18">
                  <c:v>69.20366859710943</c:v>
                </c:pt>
                <c:pt idx="19">
                  <c:v>70.39502053697642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31.28968040351406</c:v>
                </c:pt>
                <c:pt idx="1">
                  <c:v>29.505770841879716</c:v>
                </c:pt>
                <c:pt idx="2">
                  <c:v>26.85936069338884</c:v>
                </c:pt>
                <c:pt idx="3">
                  <c:v>26.504291245890048</c:v>
                </c:pt>
                <c:pt idx="4">
                  <c:v>21.848520456399132</c:v>
                </c:pt>
                <c:pt idx="5">
                  <c:v>21.33852592704448</c:v>
                </c:pt>
                <c:pt idx="6">
                  <c:v>20.459089746908692</c:v>
                </c:pt>
                <c:pt idx="7">
                  <c:v>11.614162305351751</c:v>
                </c:pt>
                <c:pt idx="8">
                  <c:v>9.930393992138391</c:v>
                </c:pt>
                <c:pt idx="9">
                  <c:v>9.315932396699301</c:v>
                </c:pt>
                <c:pt idx="10">
                  <c:v>8.442827661581088</c:v>
                </c:pt>
                <c:pt idx="11">
                  <c:v>5.807732916892778</c:v>
                </c:pt>
                <c:pt idx="12">
                  <c:v>5.305186709509818</c:v>
                </c:pt>
                <c:pt idx="13">
                  <c:v>5.194408277305425</c:v>
                </c:pt>
                <c:pt idx="14">
                  <c:v>4.778331655686751</c:v>
                </c:pt>
                <c:pt idx="15">
                  <c:v>4.373660004937506</c:v>
                </c:pt>
                <c:pt idx="16">
                  <c:v>3.8384311270264195</c:v>
                </c:pt>
                <c:pt idx="17">
                  <c:v>3.7510861684918284</c:v>
                </c:pt>
                <c:pt idx="18">
                  <c:v>3.276187088177812</c:v>
                </c:pt>
                <c:pt idx="19">
                  <c:v>3.27025190323201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29.057090421069187</c:v>
                </c:pt>
                <c:pt idx="1">
                  <c:v>34.54365606264152</c:v>
                </c:pt>
                <c:pt idx="2">
                  <c:v>16.96543042114878</c:v>
                </c:pt>
                <c:pt idx="3">
                  <c:v>18.105830943232526</c:v>
                </c:pt>
                <c:pt idx="4">
                  <c:v>32.37715281971781</c:v>
                </c:pt>
                <c:pt idx="5">
                  <c:v>30.094593849757928</c:v>
                </c:pt>
                <c:pt idx="6">
                  <c:v>34.15394181638153</c:v>
                </c:pt>
                <c:pt idx="7">
                  <c:v>13.995010658873946</c:v>
                </c:pt>
                <c:pt idx="8">
                  <c:v>40.11895873913442</c:v>
                </c:pt>
                <c:pt idx="9">
                  <c:v>19.041238450422878</c:v>
                </c:pt>
                <c:pt idx="10">
                  <c:v>29.312817953695422</c:v>
                </c:pt>
                <c:pt idx="11">
                  <c:v>21.521696168359206</c:v>
                </c:pt>
                <c:pt idx="12">
                  <c:v>21.58296876544522</c:v>
                </c:pt>
                <c:pt idx="13">
                  <c:v>28.22735610546048</c:v>
                </c:pt>
                <c:pt idx="14">
                  <c:v>9.753062662158298</c:v>
                </c:pt>
                <c:pt idx="15">
                  <c:v>35.37493209040227</c:v>
                </c:pt>
                <c:pt idx="16">
                  <c:v>24.98564684465019</c:v>
                </c:pt>
                <c:pt idx="17">
                  <c:v>21.88576016042703</c:v>
                </c:pt>
                <c:pt idx="18">
                  <c:v>16.284814317362446</c:v>
                </c:pt>
                <c:pt idx="19">
                  <c:v>22.51682185150923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31.28968040351406</c:v>
                </c:pt>
                <c:pt idx="1">
                  <c:v>29.505770841879716</c:v>
                </c:pt>
                <c:pt idx="2">
                  <c:v>26.85936069338884</c:v>
                </c:pt>
                <c:pt idx="3">
                  <c:v>26.504291245890048</c:v>
                </c:pt>
                <c:pt idx="4">
                  <c:v>21.848520456399132</c:v>
                </c:pt>
                <c:pt idx="5">
                  <c:v>21.33852592704448</c:v>
                </c:pt>
                <c:pt idx="6">
                  <c:v>20.459089746908692</c:v>
                </c:pt>
                <c:pt idx="7">
                  <c:v>11.614162305351751</c:v>
                </c:pt>
                <c:pt idx="8">
                  <c:v>9.930393992138391</c:v>
                </c:pt>
                <c:pt idx="9">
                  <c:v>9.315932396699301</c:v>
                </c:pt>
                <c:pt idx="10">
                  <c:v>8.442827661581088</c:v>
                </c:pt>
                <c:pt idx="11">
                  <c:v>5.807732916892778</c:v>
                </c:pt>
                <c:pt idx="12">
                  <c:v>5.305186709509818</c:v>
                </c:pt>
                <c:pt idx="13">
                  <c:v>5.194408277305425</c:v>
                </c:pt>
                <c:pt idx="14">
                  <c:v>4.778331655686751</c:v>
                </c:pt>
                <c:pt idx="15">
                  <c:v>4.373660004937506</c:v>
                </c:pt>
                <c:pt idx="16">
                  <c:v>3.8384311270264195</c:v>
                </c:pt>
                <c:pt idx="17">
                  <c:v>3.7510861684918284</c:v>
                </c:pt>
                <c:pt idx="18">
                  <c:v>3.276187088177812</c:v>
                </c:pt>
                <c:pt idx="19">
                  <c:v>3.27025190323201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53.281780713988944</c:v>
                </c:pt>
                <c:pt idx="1">
                  <c:v>70.61538706815759</c:v>
                </c:pt>
                <c:pt idx="2">
                  <c:v>45.385678550129725</c:v>
                </c:pt>
                <c:pt idx="3">
                  <c:v>43.155303947580535</c:v>
                </c:pt>
                <c:pt idx="4">
                  <c:v>58.55809721885897</c:v>
                </c:pt>
                <c:pt idx="5">
                  <c:v>46.716340394555594</c:v>
                </c:pt>
                <c:pt idx="6">
                  <c:v>62.7865310464075</c:v>
                </c:pt>
                <c:pt idx="7">
                  <c:v>55.444680273718106</c:v>
                </c:pt>
                <c:pt idx="8">
                  <c:v>42.20836980178239</c:v>
                </c:pt>
                <c:pt idx="9">
                  <c:v>42.991078177273714</c:v>
                </c:pt>
                <c:pt idx="10">
                  <c:v>58.619301094611735</c:v>
                </c:pt>
                <c:pt idx="11">
                  <c:v>43.28349009388873</c:v>
                </c:pt>
                <c:pt idx="12">
                  <c:v>37.85775229591353</c:v>
                </c:pt>
                <c:pt idx="13">
                  <c:v>45.5346991777192</c:v>
                </c:pt>
                <c:pt idx="14">
                  <c:v>52.63509506584947</c:v>
                </c:pt>
                <c:pt idx="15">
                  <c:v>75.74546071219318</c:v>
                </c:pt>
                <c:pt idx="16">
                  <c:v>50.807574686892444</c:v>
                </c:pt>
                <c:pt idx="17">
                  <c:v>55.110651521667016</c:v>
                </c:pt>
                <c:pt idx="18">
                  <c:v>60.6456536683763</c:v>
                </c:pt>
                <c:pt idx="19">
                  <c:v>52.265622487752196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31.28968040351406</c:v>
                </c:pt>
                <c:pt idx="1">
                  <c:v>29.505770841879716</c:v>
                </c:pt>
                <c:pt idx="2">
                  <c:v>26.85936069338884</c:v>
                </c:pt>
                <c:pt idx="3">
                  <c:v>26.504291245890048</c:v>
                </c:pt>
                <c:pt idx="4">
                  <c:v>21.848520456399132</c:v>
                </c:pt>
                <c:pt idx="5">
                  <c:v>21.33852592704448</c:v>
                </c:pt>
                <c:pt idx="6">
                  <c:v>20.459089746908692</c:v>
                </c:pt>
                <c:pt idx="7">
                  <c:v>11.614162305351751</c:v>
                </c:pt>
                <c:pt idx="8">
                  <c:v>9.930393992138391</c:v>
                </c:pt>
                <c:pt idx="9">
                  <c:v>9.315932396699301</c:v>
                </c:pt>
                <c:pt idx="10">
                  <c:v>8.442827661581088</c:v>
                </c:pt>
                <c:pt idx="11">
                  <c:v>5.807732916892778</c:v>
                </c:pt>
                <c:pt idx="12">
                  <c:v>5.305186709509818</c:v>
                </c:pt>
                <c:pt idx="13">
                  <c:v>5.194408277305425</c:v>
                </c:pt>
                <c:pt idx="14">
                  <c:v>4.778331655686751</c:v>
                </c:pt>
                <c:pt idx="15">
                  <c:v>4.373660004937506</c:v>
                </c:pt>
                <c:pt idx="16">
                  <c:v>3.8384311270264195</c:v>
                </c:pt>
                <c:pt idx="17">
                  <c:v>3.7510861684918284</c:v>
                </c:pt>
                <c:pt idx="18">
                  <c:v>3.276187088177812</c:v>
                </c:pt>
                <c:pt idx="19">
                  <c:v>3.27025190323201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53.587651011729875</c:v>
                </c:pt>
                <c:pt idx="1">
                  <c:v>58.894965933746256</c:v>
                </c:pt>
                <c:pt idx="2">
                  <c:v>48.27868081615129</c:v>
                </c:pt>
                <c:pt idx="3">
                  <c:v>49.48454592854154</c:v>
                </c:pt>
                <c:pt idx="4">
                  <c:v>65.2022616928499</c:v>
                </c:pt>
                <c:pt idx="5">
                  <c:v>48.53596142095809</c:v>
                </c:pt>
                <c:pt idx="6">
                  <c:v>38.38875035073148</c:v>
                </c:pt>
                <c:pt idx="7">
                  <c:v>52.13018287991792</c:v>
                </c:pt>
                <c:pt idx="8">
                  <c:v>48.58753608159942</c:v>
                </c:pt>
                <c:pt idx="9">
                  <c:v>54.87118916624698</c:v>
                </c:pt>
                <c:pt idx="10">
                  <c:v>56.422255840893115</c:v>
                </c:pt>
                <c:pt idx="11">
                  <c:v>53.154505029495915</c:v>
                </c:pt>
                <c:pt idx="12">
                  <c:v>47.58749357307182</c:v>
                </c:pt>
                <c:pt idx="13">
                  <c:v>46.64738508185662</c:v>
                </c:pt>
                <c:pt idx="14">
                  <c:v>55.14497234259284</c:v>
                </c:pt>
                <c:pt idx="15">
                  <c:v>63.37037242826741</c:v>
                </c:pt>
                <c:pt idx="16">
                  <c:v>49.2678346778838</c:v>
                </c:pt>
                <c:pt idx="17">
                  <c:v>61.086720803491005</c:v>
                </c:pt>
                <c:pt idx="18">
                  <c:v>69.23720780854573</c:v>
                </c:pt>
                <c:pt idx="19">
                  <c:v>52.49752254991381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31.28968040351406</c:v>
                </c:pt>
                <c:pt idx="1">
                  <c:v>29.505770841879716</c:v>
                </c:pt>
                <c:pt idx="2">
                  <c:v>26.85936069338884</c:v>
                </c:pt>
                <c:pt idx="3">
                  <c:v>26.504291245890048</c:v>
                </c:pt>
                <c:pt idx="4">
                  <c:v>21.848520456399132</c:v>
                </c:pt>
                <c:pt idx="5">
                  <c:v>21.33852592704448</c:v>
                </c:pt>
                <c:pt idx="6">
                  <c:v>20.459089746908692</c:v>
                </c:pt>
                <c:pt idx="7">
                  <c:v>11.614162305351751</c:v>
                </c:pt>
                <c:pt idx="8">
                  <c:v>9.930393992138391</c:v>
                </c:pt>
                <c:pt idx="9">
                  <c:v>9.315932396699301</c:v>
                </c:pt>
                <c:pt idx="10">
                  <c:v>8.442827661581088</c:v>
                </c:pt>
                <c:pt idx="11">
                  <c:v>5.807732916892778</c:v>
                </c:pt>
                <c:pt idx="12">
                  <c:v>5.305186709509818</c:v>
                </c:pt>
                <c:pt idx="13">
                  <c:v>5.194408277305425</c:v>
                </c:pt>
                <c:pt idx="14">
                  <c:v>4.778331655686751</c:v>
                </c:pt>
                <c:pt idx="15">
                  <c:v>4.373660004937506</c:v>
                </c:pt>
                <c:pt idx="16">
                  <c:v>3.8384311270264195</c:v>
                </c:pt>
                <c:pt idx="17">
                  <c:v>3.7510861684918284</c:v>
                </c:pt>
                <c:pt idx="18">
                  <c:v>3.276187088177812</c:v>
                </c:pt>
                <c:pt idx="19">
                  <c:v>3.27025190323201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55.67197945612887</c:v>
                </c:pt>
                <c:pt idx="1">
                  <c:v>62.86801463411464</c:v>
                </c:pt>
                <c:pt idx="2">
                  <c:v>52.19226498785814</c:v>
                </c:pt>
                <c:pt idx="3">
                  <c:v>42.042997788474054</c:v>
                </c:pt>
                <c:pt idx="4">
                  <c:v>54.932942104225546</c:v>
                </c:pt>
                <c:pt idx="5">
                  <c:v>43.122557267451285</c:v>
                </c:pt>
                <c:pt idx="6">
                  <c:v>45.15860352478839</c:v>
                </c:pt>
                <c:pt idx="7">
                  <c:v>47.51239884332285</c:v>
                </c:pt>
                <c:pt idx="8">
                  <c:v>41.07456853442595</c:v>
                </c:pt>
                <c:pt idx="9">
                  <c:v>45.27584885729338</c:v>
                </c:pt>
                <c:pt idx="10">
                  <c:v>44.03714056127193</c:v>
                </c:pt>
                <c:pt idx="11">
                  <c:v>34.22344976581615</c:v>
                </c:pt>
                <c:pt idx="12">
                  <c:v>58.94798759623684</c:v>
                </c:pt>
                <c:pt idx="13">
                  <c:v>49.040833126190805</c:v>
                </c:pt>
                <c:pt idx="14">
                  <c:v>46.274669793498454</c:v>
                </c:pt>
                <c:pt idx="15">
                  <c:v>54.99708453578119</c:v>
                </c:pt>
                <c:pt idx="16">
                  <c:v>44.7148538858107</c:v>
                </c:pt>
                <c:pt idx="17">
                  <c:v>38.45401364723944</c:v>
                </c:pt>
                <c:pt idx="18">
                  <c:v>50.87449314751419</c:v>
                </c:pt>
                <c:pt idx="19">
                  <c:v>32.07972467791511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31.28968040351406</c:v>
                </c:pt>
                <c:pt idx="1">
                  <c:v>29.505770841879716</c:v>
                </c:pt>
                <c:pt idx="2">
                  <c:v>26.85936069338884</c:v>
                </c:pt>
                <c:pt idx="3">
                  <c:v>26.504291245890048</c:v>
                </c:pt>
                <c:pt idx="4">
                  <c:v>21.848520456399132</c:v>
                </c:pt>
                <c:pt idx="5">
                  <c:v>21.33852592704448</c:v>
                </c:pt>
                <c:pt idx="6">
                  <c:v>20.459089746908692</c:v>
                </c:pt>
                <c:pt idx="7">
                  <c:v>11.614162305351751</c:v>
                </c:pt>
                <c:pt idx="8">
                  <c:v>9.930393992138391</c:v>
                </c:pt>
                <c:pt idx="9">
                  <c:v>9.315932396699301</c:v>
                </c:pt>
                <c:pt idx="10">
                  <c:v>8.442827661581088</c:v>
                </c:pt>
                <c:pt idx="11">
                  <c:v>5.807732916892778</c:v>
                </c:pt>
                <c:pt idx="12">
                  <c:v>5.305186709509818</c:v>
                </c:pt>
                <c:pt idx="13">
                  <c:v>5.194408277305425</c:v>
                </c:pt>
                <c:pt idx="14">
                  <c:v>4.778331655686751</c:v>
                </c:pt>
                <c:pt idx="15">
                  <c:v>4.373660004937506</c:v>
                </c:pt>
                <c:pt idx="16">
                  <c:v>3.8384311270264195</c:v>
                </c:pt>
                <c:pt idx="17">
                  <c:v>3.7510861684918284</c:v>
                </c:pt>
                <c:pt idx="18">
                  <c:v>3.276187088177812</c:v>
                </c:pt>
                <c:pt idx="19">
                  <c:v>3.27025190323201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49.12977462194733</c:v>
                </c:pt>
                <c:pt idx="1">
                  <c:v>55.108491997072505</c:v>
                </c:pt>
                <c:pt idx="2">
                  <c:v>50.3568232211469</c:v>
                </c:pt>
                <c:pt idx="3">
                  <c:v>51.95398467102343</c:v>
                </c:pt>
                <c:pt idx="4">
                  <c:v>44.5106519131521</c:v>
                </c:pt>
                <c:pt idx="5">
                  <c:v>36.887337328096166</c:v>
                </c:pt>
                <c:pt idx="6">
                  <c:v>47.489761283376865</c:v>
                </c:pt>
                <c:pt idx="7">
                  <c:v>59.056860769024986</c:v>
                </c:pt>
                <c:pt idx="8">
                  <c:v>43.30113219178203</c:v>
                </c:pt>
                <c:pt idx="9">
                  <c:v>54.52349413146682</c:v>
                </c:pt>
                <c:pt idx="10">
                  <c:v>52.141311589570485</c:v>
                </c:pt>
                <c:pt idx="11">
                  <c:v>41.93369903578422</c:v>
                </c:pt>
                <c:pt idx="12">
                  <c:v>42.40600646219652</c:v>
                </c:pt>
                <c:pt idx="13">
                  <c:v>55.237845307934684</c:v>
                </c:pt>
                <c:pt idx="14">
                  <c:v>29.930405576942686</c:v>
                </c:pt>
                <c:pt idx="15">
                  <c:v>47.4677593982833</c:v>
                </c:pt>
                <c:pt idx="16">
                  <c:v>52.9723187951036</c:v>
                </c:pt>
                <c:pt idx="17">
                  <c:v>47.38448334685748</c:v>
                </c:pt>
                <c:pt idx="18">
                  <c:v>41.424465296707965</c:v>
                </c:pt>
                <c:pt idx="19">
                  <c:v>40.62836564672781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31.28968040351406</c:v>
                </c:pt>
                <c:pt idx="1">
                  <c:v>29.505770841879716</c:v>
                </c:pt>
                <c:pt idx="2">
                  <c:v>26.85936069338884</c:v>
                </c:pt>
                <c:pt idx="3">
                  <c:v>26.504291245890048</c:v>
                </c:pt>
                <c:pt idx="4">
                  <c:v>21.848520456399132</c:v>
                </c:pt>
                <c:pt idx="5">
                  <c:v>21.33852592704448</c:v>
                </c:pt>
                <c:pt idx="6">
                  <c:v>20.459089746908692</c:v>
                </c:pt>
                <c:pt idx="7">
                  <c:v>11.614162305351751</c:v>
                </c:pt>
                <c:pt idx="8">
                  <c:v>9.930393992138391</c:v>
                </c:pt>
                <c:pt idx="9">
                  <c:v>9.315932396699301</c:v>
                </c:pt>
                <c:pt idx="10">
                  <c:v>8.442827661581088</c:v>
                </c:pt>
                <c:pt idx="11">
                  <c:v>5.807732916892778</c:v>
                </c:pt>
                <c:pt idx="12">
                  <c:v>5.305186709509818</c:v>
                </c:pt>
                <c:pt idx="13">
                  <c:v>5.194408277305425</c:v>
                </c:pt>
                <c:pt idx="14">
                  <c:v>4.778331655686751</c:v>
                </c:pt>
                <c:pt idx="15">
                  <c:v>4.373660004937506</c:v>
                </c:pt>
                <c:pt idx="16">
                  <c:v>3.8384311270264195</c:v>
                </c:pt>
                <c:pt idx="17">
                  <c:v>3.7510861684918284</c:v>
                </c:pt>
                <c:pt idx="18">
                  <c:v>3.276187088177812</c:v>
                </c:pt>
                <c:pt idx="19">
                  <c:v>3.27025190323201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48.40234934466946</c:v>
                </c:pt>
                <c:pt idx="1">
                  <c:v>23.172610826718326</c:v>
                </c:pt>
                <c:pt idx="2">
                  <c:v>47.2544057336297</c:v>
                </c:pt>
                <c:pt idx="3">
                  <c:v>15.831085983894704</c:v>
                </c:pt>
                <c:pt idx="4">
                  <c:v>60.06738861522809</c:v>
                </c:pt>
                <c:pt idx="5">
                  <c:v>32.85544682266681</c:v>
                </c:pt>
                <c:pt idx="6">
                  <c:v>42.519530038380154</c:v>
                </c:pt>
                <c:pt idx="7">
                  <c:v>43.34438826550345</c:v>
                </c:pt>
                <c:pt idx="8">
                  <c:v>52.05507773738131</c:v>
                </c:pt>
                <c:pt idx="9">
                  <c:v>38.9659592274307</c:v>
                </c:pt>
                <c:pt idx="10">
                  <c:v>29.838571865785084</c:v>
                </c:pt>
                <c:pt idx="11">
                  <c:v>34.73360678683824</c:v>
                </c:pt>
                <c:pt idx="12">
                  <c:v>41.10649326306026</c:v>
                </c:pt>
                <c:pt idx="13">
                  <c:v>28.744570577853302</c:v>
                </c:pt>
                <c:pt idx="14">
                  <c:v>41.56484713079709</c:v>
                </c:pt>
                <c:pt idx="15">
                  <c:v>18.656506554756948</c:v>
                </c:pt>
                <c:pt idx="16">
                  <c:v>47.49701080315143</c:v>
                </c:pt>
                <c:pt idx="17">
                  <c:v>22.8864829452314</c:v>
                </c:pt>
                <c:pt idx="18">
                  <c:v>11.535188116094977</c:v>
                </c:pt>
                <c:pt idx="19">
                  <c:v>42.598474972139805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31.28968040351406</c:v>
                </c:pt>
                <c:pt idx="1">
                  <c:v>29.505770841879716</c:v>
                </c:pt>
                <c:pt idx="2">
                  <c:v>26.85936069338884</c:v>
                </c:pt>
                <c:pt idx="3">
                  <c:v>26.504291245890048</c:v>
                </c:pt>
                <c:pt idx="4">
                  <c:v>21.848520456399132</c:v>
                </c:pt>
                <c:pt idx="5">
                  <c:v>21.33852592704448</c:v>
                </c:pt>
                <c:pt idx="6">
                  <c:v>20.459089746908692</c:v>
                </c:pt>
                <c:pt idx="7">
                  <c:v>11.614162305351751</c:v>
                </c:pt>
                <c:pt idx="8">
                  <c:v>9.930393992138391</c:v>
                </c:pt>
                <c:pt idx="9">
                  <c:v>9.315932396699301</c:v>
                </c:pt>
                <c:pt idx="10">
                  <c:v>8.442827661581088</c:v>
                </c:pt>
                <c:pt idx="11">
                  <c:v>5.807732916892778</c:v>
                </c:pt>
                <c:pt idx="12">
                  <c:v>5.305186709509818</c:v>
                </c:pt>
                <c:pt idx="13">
                  <c:v>5.194408277305425</c:v>
                </c:pt>
                <c:pt idx="14">
                  <c:v>4.778331655686751</c:v>
                </c:pt>
                <c:pt idx="15">
                  <c:v>4.373660004937506</c:v>
                </c:pt>
                <c:pt idx="16">
                  <c:v>3.8384311270264195</c:v>
                </c:pt>
                <c:pt idx="17">
                  <c:v>3.7510861684918284</c:v>
                </c:pt>
                <c:pt idx="18">
                  <c:v>3.276187088177812</c:v>
                </c:pt>
                <c:pt idx="19">
                  <c:v>3.27025190323201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35.59711571587752</c:v>
                </c:pt>
                <c:pt idx="1">
                  <c:v>21.208695906216455</c:v>
                </c:pt>
                <c:pt idx="2">
                  <c:v>31.478055673410495</c:v>
                </c:pt>
                <c:pt idx="3">
                  <c:v>39.925930015665685</c:v>
                </c:pt>
                <c:pt idx="4">
                  <c:v>17.16161285043209</c:v>
                </c:pt>
                <c:pt idx="5">
                  <c:v>35.27001559278922</c:v>
                </c:pt>
                <c:pt idx="6">
                  <c:v>29.36524914289582</c:v>
                </c:pt>
                <c:pt idx="7">
                  <c:v>30.02675823882615</c:v>
                </c:pt>
                <c:pt idx="8">
                  <c:v>17.049220046426225</c:v>
                </c:pt>
                <c:pt idx="9">
                  <c:v>38.928725525963586</c:v>
                </c:pt>
                <c:pt idx="10">
                  <c:v>35.67579187503295</c:v>
                </c:pt>
                <c:pt idx="11">
                  <c:v>28.107576520078307</c:v>
                </c:pt>
                <c:pt idx="12">
                  <c:v>32.572677758547655</c:v>
                </c:pt>
                <c:pt idx="13">
                  <c:v>37.86623018657376</c:v>
                </c:pt>
                <c:pt idx="14">
                  <c:v>23.334883563806333</c:v>
                </c:pt>
                <c:pt idx="15">
                  <c:v>38.55070421064875</c:v>
                </c:pt>
                <c:pt idx="16">
                  <c:v>21.090165288863947</c:v>
                </c:pt>
                <c:pt idx="17">
                  <c:v>39.48042100879789</c:v>
                </c:pt>
                <c:pt idx="18">
                  <c:v>41.10037053160936</c:v>
                </c:pt>
                <c:pt idx="19">
                  <c:v>30.514073531174787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31.28968040351406</c:v>
                </c:pt>
                <c:pt idx="1">
                  <c:v>29.505770841879716</c:v>
                </c:pt>
                <c:pt idx="2">
                  <c:v>26.85936069338884</c:v>
                </c:pt>
                <c:pt idx="3">
                  <c:v>26.504291245890048</c:v>
                </c:pt>
                <c:pt idx="4">
                  <c:v>21.848520456399132</c:v>
                </c:pt>
                <c:pt idx="5">
                  <c:v>21.33852592704448</c:v>
                </c:pt>
                <c:pt idx="6">
                  <c:v>20.459089746908692</c:v>
                </c:pt>
                <c:pt idx="7">
                  <c:v>11.614162305351751</c:v>
                </c:pt>
                <c:pt idx="8">
                  <c:v>9.930393992138391</c:v>
                </c:pt>
                <c:pt idx="9">
                  <c:v>9.315932396699301</c:v>
                </c:pt>
                <c:pt idx="10">
                  <c:v>8.442827661581088</c:v>
                </c:pt>
                <c:pt idx="11">
                  <c:v>5.807732916892778</c:v>
                </c:pt>
                <c:pt idx="12">
                  <c:v>5.305186709509818</c:v>
                </c:pt>
                <c:pt idx="13">
                  <c:v>5.194408277305425</c:v>
                </c:pt>
                <c:pt idx="14">
                  <c:v>4.778331655686751</c:v>
                </c:pt>
                <c:pt idx="15">
                  <c:v>4.373660004937506</c:v>
                </c:pt>
                <c:pt idx="16">
                  <c:v>3.8384311270264195</c:v>
                </c:pt>
                <c:pt idx="17">
                  <c:v>3.7510861684918284</c:v>
                </c:pt>
                <c:pt idx="18">
                  <c:v>3.276187088177812</c:v>
                </c:pt>
                <c:pt idx="19">
                  <c:v>3.27025190323201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3.5555862769679387</c:v>
                </c:pt>
                <c:pt idx="1">
                  <c:v>2.014351301468059</c:v>
                </c:pt>
                <c:pt idx="2">
                  <c:v>6.588854773807939</c:v>
                </c:pt>
                <c:pt idx="3">
                  <c:v>6.69908092424823</c:v>
                </c:pt>
                <c:pt idx="4">
                  <c:v>20.754063032902835</c:v>
                </c:pt>
                <c:pt idx="5">
                  <c:v>8.183097234664135</c:v>
                </c:pt>
                <c:pt idx="6">
                  <c:v>6.842109945601063</c:v>
                </c:pt>
                <c:pt idx="7">
                  <c:v>7.501877452901154</c:v>
                </c:pt>
                <c:pt idx="8">
                  <c:v>9.509757882691192</c:v>
                </c:pt>
                <c:pt idx="9">
                  <c:v>4.359127164700722</c:v>
                </c:pt>
                <c:pt idx="10">
                  <c:v>10.697200189095964</c:v>
                </c:pt>
                <c:pt idx="11">
                  <c:v>3.6834507862234838</c:v>
                </c:pt>
                <c:pt idx="12">
                  <c:v>19.270475661818274</c:v>
                </c:pt>
                <c:pt idx="13">
                  <c:v>1.7577060182441293</c:v>
                </c:pt>
                <c:pt idx="14">
                  <c:v>5.66231186345864</c:v>
                </c:pt>
                <c:pt idx="15">
                  <c:v>8.696723878058192</c:v>
                </c:pt>
                <c:pt idx="16">
                  <c:v>1.1793486053183697</c:v>
                </c:pt>
                <c:pt idx="17">
                  <c:v>1.8904519508702313</c:v>
                </c:pt>
                <c:pt idx="18">
                  <c:v>4.025301349705717</c:v>
                </c:pt>
                <c:pt idx="19">
                  <c:v>11.032926005273897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31.28968040351406</c:v>
                </c:pt>
                <c:pt idx="1">
                  <c:v>29.505770841879716</c:v>
                </c:pt>
                <c:pt idx="2">
                  <c:v>26.85936069338884</c:v>
                </c:pt>
                <c:pt idx="3">
                  <c:v>26.504291245890048</c:v>
                </c:pt>
                <c:pt idx="4">
                  <c:v>21.848520456399132</c:v>
                </c:pt>
                <c:pt idx="5">
                  <c:v>21.33852592704448</c:v>
                </c:pt>
                <c:pt idx="6">
                  <c:v>20.459089746908692</c:v>
                </c:pt>
                <c:pt idx="7">
                  <c:v>11.614162305351751</c:v>
                </c:pt>
                <c:pt idx="8">
                  <c:v>9.930393992138391</c:v>
                </c:pt>
                <c:pt idx="9">
                  <c:v>9.315932396699301</c:v>
                </c:pt>
                <c:pt idx="10">
                  <c:v>8.442827661581088</c:v>
                </c:pt>
                <c:pt idx="11">
                  <c:v>5.807732916892778</c:v>
                </c:pt>
                <c:pt idx="12">
                  <c:v>5.305186709509818</c:v>
                </c:pt>
                <c:pt idx="13">
                  <c:v>5.194408277305425</c:v>
                </c:pt>
                <c:pt idx="14">
                  <c:v>4.778331655686751</c:v>
                </c:pt>
                <c:pt idx="15">
                  <c:v>4.373660004937506</c:v>
                </c:pt>
                <c:pt idx="16">
                  <c:v>3.8384311270264195</c:v>
                </c:pt>
                <c:pt idx="17">
                  <c:v>3.7510861684918284</c:v>
                </c:pt>
                <c:pt idx="18">
                  <c:v>3.276187088177812</c:v>
                </c:pt>
                <c:pt idx="19">
                  <c:v>3.27025190323201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男科</c:v>
                </c:pt>
                <c:pt idx="4">
                  <c:v>产科</c:v>
                </c:pt>
                <c:pt idx="5">
                  <c:v>脑病一科</c:v>
                </c:pt>
                <c:pt idx="6">
                  <c:v>显微骨科</c:v>
                </c:pt>
                <c:pt idx="7">
                  <c:v>康复科</c:v>
                </c:pt>
                <c:pt idx="8">
                  <c:v>普通外科</c:v>
                </c:pt>
                <c:pt idx="9">
                  <c:v>心病三科</c:v>
                </c:pt>
                <c:pt idx="10">
                  <c:v>中医经典科</c:v>
                </c:pt>
                <c:pt idx="11">
                  <c:v>眼科</c:v>
                </c:pt>
                <c:pt idx="12">
                  <c:v>脑病三科</c:v>
                </c:pt>
                <c:pt idx="13">
                  <c:v>针灸科</c:v>
                </c:pt>
                <c:pt idx="14">
                  <c:v>肾病科</c:v>
                </c:pt>
                <c:pt idx="15">
                  <c:v>口腔科</c:v>
                </c:pt>
                <c:pt idx="16">
                  <c:v>儿科</c:v>
                </c:pt>
                <c:pt idx="17">
                  <c:v>妇科</c:v>
                </c:pt>
                <c:pt idx="18">
                  <c:v>心病四科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51.269541582860946</c:v>
                </c:pt>
                <c:pt idx="1">
                  <c:v>72.91538625723489</c:v>
                </c:pt>
                <c:pt idx="2">
                  <c:v>35.318103126707086</c:v>
                </c:pt>
                <c:pt idx="3">
                  <c:v>63.288235429496524</c:v>
                </c:pt>
                <c:pt idx="4">
                  <c:v>60.0083405699957</c:v>
                </c:pt>
                <c:pt idx="5">
                  <c:v>55.86492837230477</c:v>
                </c:pt>
                <c:pt idx="6">
                  <c:v>48.470392975619234</c:v>
                </c:pt>
                <c:pt idx="7">
                  <c:v>57.45787288805253</c:v>
                </c:pt>
                <c:pt idx="8">
                  <c:v>54.46021378416243</c:v>
                </c:pt>
                <c:pt idx="9">
                  <c:v>37.425613883485106</c:v>
                </c:pt>
                <c:pt idx="10">
                  <c:v>60.578220436010035</c:v>
                </c:pt>
                <c:pt idx="11">
                  <c:v>49.2936163677482</c:v>
                </c:pt>
                <c:pt idx="12">
                  <c:v>59.659041504672615</c:v>
                </c:pt>
                <c:pt idx="13">
                  <c:v>40.571284892564854</c:v>
                </c:pt>
                <c:pt idx="14">
                  <c:v>37.028792218924345</c:v>
                </c:pt>
                <c:pt idx="15">
                  <c:v>49.246462349952786</c:v>
                </c:pt>
                <c:pt idx="16">
                  <c:v>66.09541534761401</c:v>
                </c:pt>
                <c:pt idx="17">
                  <c:v>34.32167217381339</c:v>
                </c:pt>
                <c:pt idx="18">
                  <c:v>69.20366859710943</c:v>
                </c:pt>
                <c:pt idx="19">
                  <c:v>48.55173104912718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66.40275853204902</c:v>
                </c:pt>
                <c:pt idx="1">
                  <c:v>64.07695150608272</c:v>
                </c:pt>
                <c:pt idx="2">
                  <c:v>63.90587396861257</c:v>
                </c:pt>
                <c:pt idx="3">
                  <c:v>62.27314110891604</c:v>
                </c:pt>
                <c:pt idx="4">
                  <c:v>61.02542539090928</c:v>
                </c:pt>
                <c:pt idx="5">
                  <c:v>59.51042030712701</c:v>
                </c:pt>
                <c:pt idx="6">
                  <c:v>59.056860769024986</c:v>
                </c:pt>
                <c:pt idx="7">
                  <c:v>57.26595770101408</c:v>
                </c:pt>
                <c:pt idx="8">
                  <c:v>56.929457849237885</c:v>
                </c:pt>
                <c:pt idx="9">
                  <c:v>56.822443227579285</c:v>
                </c:pt>
                <c:pt idx="10">
                  <c:v>55.837486370501125</c:v>
                </c:pt>
                <c:pt idx="11">
                  <c:v>55.339707975446615</c:v>
                </c:pt>
                <c:pt idx="12">
                  <c:v>55.237845307934684</c:v>
                </c:pt>
                <c:pt idx="13">
                  <c:v>55.21313928971283</c:v>
                </c:pt>
                <c:pt idx="14">
                  <c:v>55.108491997072505</c:v>
                </c:pt>
                <c:pt idx="15">
                  <c:v>54.74370149963262</c:v>
                </c:pt>
                <c:pt idx="16">
                  <c:v>54.52349413146682</c:v>
                </c:pt>
                <c:pt idx="17">
                  <c:v>54.08054494442165</c:v>
                </c:pt>
                <c:pt idx="18">
                  <c:v>53.12870481424645</c:v>
                </c:pt>
                <c:pt idx="19">
                  <c:v>52.9723187951036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34.31546220830878</c:v>
                </c:pt>
                <c:pt idx="1">
                  <c:v>31.79802762586927</c:v>
                </c:pt>
                <c:pt idx="2">
                  <c:v>10.96515252559264</c:v>
                </c:pt>
                <c:pt idx="3">
                  <c:v>31.203496548207404</c:v>
                </c:pt>
                <c:pt idx="4">
                  <c:v>21.584377978796326</c:v>
                </c:pt>
                <c:pt idx="5">
                  <c:v>36.86971765090546</c:v>
                </c:pt>
                <c:pt idx="6">
                  <c:v>13.995010658873946</c:v>
                </c:pt>
                <c:pt idx="7">
                  <c:v>23.106674292614056</c:v>
                </c:pt>
                <c:pt idx="8">
                  <c:v>29.17725352461876</c:v>
                </c:pt>
                <c:pt idx="9">
                  <c:v>13.580869856795156</c:v>
                </c:pt>
                <c:pt idx="10">
                  <c:v>29.87920153068088</c:v>
                </c:pt>
                <c:pt idx="11">
                  <c:v>16.13613309267443</c:v>
                </c:pt>
                <c:pt idx="12">
                  <c:v>28.22735610546048</c:v>
                </c:pt>
                <c:pt idx="13">
                  <c:v>16.343340773748373</c:v>
                </c:pt>
                <c:pt idx="14">
                  <c:v>34.54365606264152</c:v>
                </c:pt>
                <c:pt idx="15">
                  <c:v>38.02662875255963</c:v>
                </c:pt>
                <c:pt idx="16">
                  <c:v>19.041238450422878</c:v>
                </c:pt>
                <c:pt idx="17">
                  <c:v>27.506612728539256</c:v>
                </c:pt>
                <c:pt idx="18">
                  <c:v>18.481928646165645</c:v>
                </c:pt>
                <c:pt idx="19">
                  <c:v>24.98564684465019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66.40275853204902</c:v>
                </c:pt>
                <c:pt idx="1">
                  <c:v>64.07695150608272</c:v>
                </c:pt>
                <c:pt idx="2">
                  <c:v>63.90587396861257</c:v>
                </c:pt>
                <c:pt idx="3">
                  <c:v>62.27314110891604</c:v>
                </c:pt>
                <c:pt idx="4">
                  <c:v>61.02542539090928</c:v>
                </c:pt>
                <c:pt idx="5">
                  <c:v>59.51042030712701</c:v>
                </c:pt>
                <c:pt idx="6">
                  <c:v>59.056860769024986</c:v>
                </c:pt>
                <c:pt idx="7">
                  <c:v>57.26595770101408</c:v>
                </c:pt>
                <c:pt idx="8">
                  <c:v>56.929457849237885</c:v>
                </c:pt>
                <c:pt idx="9">
                  <c:v>56.822443227579285</c:v>
                </c:pt>
                <c:pt idx="10">
                  <c:v>55.837486370501125</c:v>
                </c:pt>
                <c:pt idx="11">
                  <c:v>55.339707975446615</c:v>
                </c:pt>
                <c:pt idx="12">
                  <c:v>55.237845307934684</c:v>
                </c:pt>
                <c:pt idx="13">
                  <c:v>55.21313928971283</c:v>
                </c:pt>
                <c:pt idx="14">
                  <c:v>55.108491997072505</c:v>
                </c:pt>
                <c:pt idx="15">
                  <c:v>54.74370149963262</c:v>
                </c:pt>
                <c:pt idx="16">
                  <c:v>54.52349413146682</c:v>
                </c:pt>
                <c:pt idx="17">
                  <c:v>54.08054494442165</c:v>
                </c:pt>
                <c:pt idx="18">
                  <c:v>53.12870481424645</c:v>
                </c:pt>
                <c:pt idx="19">
                  <c:v>52.9723187951036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54.238356809487975</c:v>
                </c:pt>
                <c:pt idx="1">
                  <c:v>48.832981401980916</c:v>
                </c:pt>
                <c:pt idx="2">
                  <c:v>59.26066471385432</c:v>
                </c:pt>
                <c:pt idx="3">
                  <c:v>40.567643273636115</c:v>
                </c:pt>
                <c:pt idx="4">
                  <c:v>47.02859442170489</c:v>
                </c:pt>
                <c:pt idx="5">
                  <c:v>46.74946661699684</c:v>
                </c:pt>
                <c:pt idx="6">
                  <c:v>55.444680273718106</c:v>
                </c:pt>
                <c:pt idx="7">
                  <c:v>59.25463182003373</c:v>
                </c:pt>
                <c:pt idx="8">
                  <c:v>63.18002304848059</c:v>
                </c:pt>
                <c:pt idx="9">
                  <c:v>61.26240218402257</c:v>
                </c:pt>
                <c:pt idx="10">
                  <c:v>48.265705380217746</c:v>
                </c:pt>
                <c:pt idx="11">
                  <c:v>73.85563626400693</c:v>
                </c:pt>
                <c:pt idx="12">
                  <c:v>45.5346991777192</c:v>
                </c:pt>
                <c:pt idx="13">
                  <c:v>57.89177094335568</c:v>
                </c:pt>
                <c:pt idx="14">
                  <c:v>70.61538706815759</c:v>
                </c:pt>
                <c:pt idx="15">
                  <c:v>55.33544515247477</c:v>
                </c:pt>
                <c:pt idx="16">
                  <c:v>42.991078177273714</c:v>
                </c:pt>
                <c:pt idx="17">
                  <c:v>56.15933954027432</c:v>
                </c:pt>
                <c:pt idx="18">
                  <c:v>47.289739829583226</c:v>
                </c:pt>
                <c:pt idx="19">
                  <c:v>50.807574686892444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66.40275853204902</c:v>
                </c:pt>
                <c:pt idx="1">
                  <c:v>64.07695150608272</c:v>
                </c:pt>
                <c:pt idx="2">
                  <c:v>63.90587396861257</c:v>
                </c:pt>
                <c:pt idx="3">
                  <c:v>62.27314110891604</c:v>
                </c:pt>
                <c:pt idx="4">
                  <c:v>61.02542539090928</c:v>
                </c:pt>
                <c:pt idx="5">
                  <c:v>59.51042030712701</c:v>
                </c:pt>
                <c:pt idx="6">
                  <c:v>59.056860769024986</c:v>
                </c:pt>
                <c:pt idx="7">
                  <c:v>57.26595770101408</c:v>
                </c:pt>
                <c:pt idx="8">
                  <c:v>56.929457849237885</c:v>
                </c:pt>
                <c:pt idx="9">
                  <c:v>56.822443227579285</c:v>
                </c:pt>
                <c:pt idx="10">
                  <c:v>55.837486370501125</c:v>
                </c:pt>
                <c:pt idx="11">
                  <c:v>55.339707975446615</c:v>
                </c:pt>
                <c:pt idx="12">
                  <c:v>55.237845307934684</c:v>
                </c:pt>
                <c:pt idx="13">
                  <c:v>55.21313928971283</c:v>
                </c:pt>
                <c:pt idx="14">
                  <c:v>55.108491997072505</c:v>
                </c:pt>
                <c:pt idx="15">
                  <c:v>54.74370149963262</c:v>
                </c:pt>
                <c:pt idx="16">
                  <c:v>54.52349413146682</c:v>
                </c:pt>
                <c:pt idx="17">
                  <c:v>54.08054494442165</c:v>
                </c:pt>
                <c:pt idx="18">
                  <c:v>53.12870481424645</c:v>
                </c:pt>
                <c:pt idx="19">
                  <c:v>52.9723187951036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49.59854061253345</c:v>
                </c:pt>
                <c:pt idx="1">
                  <c:v>40.94773984817087</c:v>
                </c:pt>
                <c:pt idx="2">
                  <c:v>56.14719342753697</c:v>
                </c:pt>
                <c:pt idx="3">
                  <c:v>42.70912131617821</c:v>
                </c:pt>
                <c:pt idx="4">
                  <c:v>37.90324961090066</c:v>
                </c:pt>
                <c:pt idx="5">
                  <c:v>53.991784152461264</c:v>
                </c:pt>
                <c:pt idx="6">
                  <c:v>52.13018287991792</c:v>
                </c:pt>
                <c:pt idx="7">
                  <c:v>52.89642950364359</c:v>
                </c:pt>
                <c:pt idx="8">
                  <c:v>56.48818315404143</c:v>
                </c:pt>
                <c:pt idx="9">
                  <c:v>41.16365619282902</c:v>
                </c:pt>
                <c:pt idx="10">
                  <c:v>57.10061010983095</c:v>
                </c:pt>
                <c:pt idx="11">
                  <c:v>42.35455353803362</c:v>
                </c:pt>
                <c:pt idx="12">
                  <c:v>46.64738508185662</c:v>
                </c:pt>
                <c:pt idx="13">
                  <c:v>54.15362271926385</c:v>
                </c:pt>
                <c:pt idx="14">
                  <c:v>58.894965933746256</c:v>
                </c:pt>
                <c:pt idx="15">
                  <c:v>51.841063572862</c:v>
                </c:pt>
                <c:pt idx="16">
                  <c:v>54.87118916624698</c:v>
                </c:pt>
                <c:pt idx="17">
                  <c:v>53.05443894096721</c:v>
                </c:pt>
                <c:pt idx="18">
                  <c:v>43.268972376747605</c:v>
                </c:pt>
                <c:pt idx="19">
                  <c:v>49.2678346778838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66.40275853204902</c:v>
                </c:pt>
                <c:pt idx="1">
                  <c:v>64.07695150608272</c:v>
                </c:pt>
                <c:pt idx="2">
                  <c:v>63.90587396861257</c:v>
                </c:pt>
                <c:pt idx="3">
                  <c:v>62.27314110891604</c:v>
                </c:pt>
                <c:pt idx="4">
                  <c:v>61.02542539090928</c:v>
                </c:pt>
                <c:pt idx="5">
                  <c:v>59.51042030712701</c:v>
                </c:pt>
                <c:pt idx="6">
                  <c:v>59.056860769024986</c:v>
                </c:pt>
                <c:pt idx="7">
                  <c:v>57.26595770101408</c:v>
                </c:pt>
                <c:pt idx="8">
                  <c:v>56.929457849237885</c:v>
                </c:pt>
                <c:pt idx="9">
                  <c:v>56.822443227579285</c:v>
                </c:pt>
                <c:pt idx="10">
                  <c:v>55.837486370501125</c:v>
                </c:pt>
                <c:pt idx="11">
                  <c:v>55.339707975446615</c:v>
                </c:pt>
                <c:pt idx="12">
                  <c:v>55.237845307934684</c:v>
                </c:pt>
                <c:pt idx="13">
                  <c:v>55.21313928971283</c:v>
                </c:pt>
                <c:pt idx="14">
                  <c:v>55.108491997072505</c:v>
                </c:pt>
                <c:pt idx="15">
                  <c:v>54.74370149963262</c:v>
                </c:pt>
                <c:pt idx="16">
                  <c:v>54.52349413146682</c:v>
                </c:pt>
                <c:pt idx="17">
                  <c:v>54.08054494442165</c:v>
                </c:pt>
                <c:pt idx="18">
                  <c:v>53.12870481424645</c:v>
                </c:pt>
                <c:pt idx="19">
                  <c:v>52.9723187951036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42.19558277057353</c:v>
                </c:pt>
                <c:pt idx="1">
                  <c:v>53.68751635597413</c:v>
                </c:pt>
                <c:pt idx="2">
                  <c:v>56.835676578162854</c:v>
                </c:pt>
                <c:pt idx="3">
                  <c:v>53.21593041592734</c:v>
                </c:pt>
                <c:pt idx="4">
                  <c:v>42.276862117596245</c:v>
                </c:pt>
                <c:pt idx="5">
                  <c:v>46.55866904422044</c:v>
                </c:pt>
                <c:pt idx="6">
                  <c:v>47.51239884332285</c:v>
                </c:pt>
                <c:pt idx="7">
                  <c:v>49.866565160272565</c:v>
                </c:pt>
                <c:pt idx="8">
                  <c:v>52.96695437390435</c:v>
                </c:pt>
                <c:pt idx="9">
                  <c:v>42.29168441188653</c:v>
                </c:pt>
                <c:pt idx="10">
                  <c:v>45.15992374812306</c:v>
                </c:pt>
                <c:pt idx="11">
                  <c:v>57.44530476867091</c:v>
                </c:pt>
                <c:pt idx="12">
                  <c:v>49.040833126190805</c:v>
                </c:pt>
                <c:pt idx="13">
                  <c:v>40.299885423023696</c:v>
                </c:pt>
                <c:pt idx="14">
                  <c:v>62.86801463411464</c:v>
                </c:pt>
                <c:pt idx="15">
                  <c:v>45.32173604036523</c:v>
                </c:pt>
                <c:pt idx="16">
                  <c:v>45.27584885729338</c:v>
                </c:pt>
                <c:pt idx="17">
                  <c:v>50.3985422489736</c:v>
                </c:pt>
                <c:pt idx="18">
                  <c:v>41.22490143119491</c:v>
                </c:pt>
                <c:pt idx="19">
                  <c:v>44.7148538858107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66.40275853204902</c:v>
                </c:pt>
                <c:pt idx="1">
                  <c:v>64.07695150608272</c:v>
                </c:pt>
                <c:pt idx="2">
                  <c:v>63.90587396861257</c:v>
                </c:pt>
                <c:pt idx="3">
                  <c:v>62.27314110891604</c:v>
                </c:pt>
                <c:pt idx="4">
                  <c:v>61.02542539090928</c:v>
                </c:pt>
                <c:pt idx="5">
                  <c:v>59.51042030712701</c:v>
                </c:pt>
                <c:pt idx="6">
                  <c:v>59.056860769024986</c:v>
                </c:pt>
                <c:pt idx="7">
                  <c:v>57.26595770101408</c:v>
                </c:pt>
                <c:pt idx="8">
                  <c:v>56.929457849237885</c:v>
                </c:pt>
                <c:pt idx="9">
                  <c:v>56.822443227579285</c:v>
                </c:pt>
                <c:pt idx="10">
                  <c:v>55.837486370501125</c:v>
                </c:pt>
                <c:pt idx="11">
                  <c:v>55.339707975446615</c:v>
                </c:pt>
                <c:pt idx="12">
                  <c:v>55.237845307934684</c:v>
                </c:pt>
                <c:pt idx="13">
                  <c:v>55.21313928971283</c:v>
                </c:pt>
                <c:pt idx="14">
                  <c:v>55.108491997072505</c:v>
                </c:pt>
                <c:pt idx="15">
                  <c:v>54.74370149963262</c:v>
                </c:pt>
                <c:pt idx="16">
                  <c:v>54.52349413146682</c:v>
                </c:pt>
                <c:pt idx="17">
                  <c:v>54.08054494442165</c:v>
                </c:pt>
                <c:pt idx="18">
                  <c:v>53.12870481424645</c:v>
                </c:pt>
                <c:pt idx="19">
                  <c:v>52.9723187951036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1.6318558693659413</c:v>
                </c:pt>
                <c:pt idx="1">
                  <c:v>1.429511317463097</c:v>
                </c:pt>
                <c:pt idx="2">
                  <c:v>2.417656072795368</c:v>
                </c:pt>
                <c:pt idx="3">
                  <c:v>1.413201776745101</c:v>
                </c:pt>
                <c:pt idx="4">
                  <c:v>1.1468415319741638</c:v>
                </c:pt>
                <c:pt idx="5">
                  <c:v>1.8066457679636934</c:v>
                </c:pt>
                <c:pt idx="6">
                  <c:v>11.614162305351751</c:v>
                </c:pt>
                <c:pt idx="7">
                  <c:v>1.762025704008634</c:v>
                </c:pt>
                <c:pt idx="8">
                  <c:v>1.649955077139034</c:v>
                </c:pt>
                <c:pt idx="9">
                  <c:v>1.5590546885380885</c:v>
                </c:pt>
                <c:pt idx="10">
                  <c:v>1.3583475570704193</c:v>
                </c:pt>
                <c:pt idx="11">
                  <c:v>1.8699824631638622</c:v>
                </c:pt>
                <c:pt idx="12">
                  <c:v>5.194408277305425</c:v>
                </c:pt>
                <c:pt idx="13">
                  <c:v>0.8801096575698257</c:v>
                </c:pt>
                <c:pt idx="14">
                  <c:v>29.505770841879716</c:v>
                </c:pt>
                <c:pt idx="15">
                  <c:v>1.0366171283578682</c:v>
                </c:pt>
                <c:pt idx="16">
                  <c:v>9.315932396699301</c:v>
                </c:pt>
                <c:pt idx="17">
                  <c:v>0.9567103416897726</c:v>
                </c:pt>
                <c:pt idx="18">
                  <c:v>2.1844502569487636</c:v>
                </c:pt>
                <c:pt idx="19">
                  <c:v>3.8384311270264195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66.40275853204902</c:v>
                </c:pt>
                <c:pt idx="1">
                  <c:v>64.07695150608272</c:v>
                </c:pt>
                <c:pt idx="2">
                  <c:v>63.90587396861257</c:v>
                </c:pt>
                <c:pt idx="3">
                  <c:v>62.27314110891604</c:v>
                </c:pt>
                <c:pt idx="4">
                  <c:v>61.02542539090928</c:v>
                </c:pt>
                <c:pt idx="5">
                  <c:v>59.51042030712701</c:v>
                </c:pt>
                <c:pt idx="6">
                  <c:v>59.056860769024986</c:v>
                </c:pt>
                <c:pt idx="7">
                  <c:v>57.26595770101408</c:v>
                </c:pt>
                <c:pt idx="8">
                  <c:v>56.929457849237885</c:v>
                </c:pt>
                <c:pt idx="9">
                  <c:v>56.822443227579285</c:v>
                </c:pt>
                <c:pt idx="10">
                  <c:v>55.837486370501125</c:v>
                </c:pt>
                <c:pt idx="11">
                  <c:v>55.339707975446615</c:v>
                </c:pt>
                <c:pt idx="12">
                  <c:v>55.237845307934684</c:v>
                </c:pt>
                <c:pt idx="13">
                  <c:v>55.21313928971283</c:v>
                </c:pt>
                <c:pt idx="14">
                  <c:v>55.108491997072505</c:v>
                </c:pt>
                <c:pt idx="15">
                  <c:v>54.74370149963262</c:v>
                </c:pt>
                <c:pt idx="16">
                  <c:v>54.52349413146682</c:v>
                </c:pt>
                <c:pt idx="17">
                  <c:v>54.08054494442165</c:v>
                </c:pt>
                <c:pt idx="18">
                  <c:v>53.12870481424645</c:v>
                </c:pt>
                <c:pt idx="19">
                  <c:v>52.9723187951036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6.576594737246937</c:v>
                </c:pt>
                <c:pt idx="1">
                  <c:v>39.141768368086986</c:v>
                </c:pt>
                <c:pt idx="2">
                  <c:v>45.8877167007347</c:v>
                </c:pt>
                <c:pt idx="3">
                  <c:v>19.566182932123233</c:v>
                </c:pt>
                <c:pt idx="4">
                  <c:v>7.358588537007703</c:v>
                </c:pt>
                <c:pt idx="5">
                  <c:v>41.75451510773969</c:v>
                </c:pt>
                <c:pt idx="6">
                  <c:v>43.34438826550345</c:v>
                </c:pt>
                <c:pt idx="7">
                  <c:v>37.370008315203975</c:v>
                </c:pt>
                <c:pt idx="8">
                  <c:v>26.076271664130452</c:v>
                </c:pt>
                <c:pt idx="9">
                  <c:v>50.01686283788367</c:v>
                </c:pt>
                <c:pt idx="10">
                  <c:v>26.19518143152154</c:v>
                </c:pt>
                <c:pt idx="11">
                  <c:v>61.64487113396172</c:v>
                </c:pt>
                <c:pt idx="12">
                  <c:v>28.744570577853302</c:v>
                </c:pt>
                <c:pt idx="13">
                  <c:v>28.59230051420375</c:v>
                </c:pt>
                <c:pt idx="14">
                  <c:v>23.172610826718326</c:v>
                </c:pt>
                <c:pt idx="15">
                  <c:v>19.673124572133585</c:v>
                </c:pt>
                <c:pt idx="16">
                  <c:v>38.9659592274307</c:v>
                </c:pt>
                <c:pt idx="17">
                  <c:v>36.75469914520379</c:v>
                </c:pt>
                <c:pt idx="18">
                  <c:v>46.48539897843852</c:v>
                </c:pt>
                <c:pt idx="19">
                  <c:v>47.49701080315143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66.40275853204902</c:v>
                </c:pt>
                <c:pt idx="1">
                  <c:v>64.07695150608272</c:v>
                </c:pt>
                <c:pt idx="2">
                  <c:v>63.90587396861257</c:v>
                </c:pt>
                <c:pt idx="3">
                  <c:v>62.27314110891604</c:v>
                </c:pt>
                <c:pt idx="4">
                  <c:v>61.02542539090928</c:v>
                </c:pt>
                <c:pt idx="5">
                  <c:v>59.51042030712701</c:v>
                </c:pt>
                <c:pt idx="6">
                  <c:v>59.056860769024986</c:v>
                </c:pt>
                <c:pt idx="7">
                  <c:v>57.26595770101408</c:v>
                </c:pt>
                <c:pt idx="8">
                  <c:v>56.929457849237885</c:v>
                </c:pt>
                <c:pt idx="9">
                  <c:v>56.822443227579285</c:v>
                </c:pt>
                <c:pt idx="10">
                  <c:v>55.837486370501125</c:v>
                </c:pt>
                <c:pt idx="11">
                  <c:v>55.339707975446615</c:v>
                </c:pt>
                <c:pt idx="12">
                  <c:v>55.237845307934684</c:v>
                </c:pt>
                <c:pt idx="13">
                  <c:v>55.21313928971283</c:v>
                </c:pt>
                <c:pt idx="14">
                  <c:v>55.108491997072505</c:v>
                </c:pt>
                <c:pt idx="15">
                  <c:v>54.74370149963262</c:v>
                </c:pt>
                <c:pt idx="16">
                  <c:v>54.52349413146682</c:v>
                </c:pt>
                <c:pt idx="17">
                  <c:v>54.08054494442165</c:v>
                </c:pt>
                <c:pt idx="18">
                  <c:v>53.12870481424645</c:v>
                </c:pt>
                <c:pt idx="19">
                  <c:v>52.9723187951036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45.79604195071576</c:v>
                </c:pt>
                <c:pt idx="1">
                  <c:v>16.035495341485856</c:v>
                </c:pt>
                <c:pt idx="2">
                  <c:v>33.59422770175393</c:v>
                </c:pt>
                <c:pt idx="3">
                  <c:v>25.85714085596453</c:v>
                </c:pt>
                <c:pt idx="4">
                  <c:v>25.89422635554571</c:v>
                </c:pt>
                <c:pt idx="5">
                  <c:v>26.39917373199014</c:v>
                </c:pt>
                <c:pt idx="6">
                  <c:v>30.02675823882615</c:v>
                </c:pt>
                <c:pt idx="7">
                  <c:v>38.679416775049795</c:v>
                </c:pt>
                <c:pt idx="8">
                  <c:v>42.26236787875796</c:v>
                </c:pt>
                <c:pt idx="9">
                  <c:v>36.992723226979585</c:v>
                </c:pt>
                <c:pt idx="10">
                  <c:v>23.544227465632027</c:v>
                </c:pt>
                <c:pt idx="11">
                  <c:v>29.832101419240974</c:v>
                </c:pt>
                <c:pt idx="12">
                  <c:v>37.86623018657376</c:v>
                </c:pt>
                <c:pt idx="13">
                  <c:v>32.89360865925496</c:v>
                </c:pt>
                <c:pt idx="14">
                  <c:v>21.208695906216455</c:v>
                </c:pt>
                <c:pt idx="15">
                  <c:v>26.90882633828569</c:v>
                </c:pt>
                <c:pt idx="16">
                  <c:v>38.928725525963586</c:v>
                </c:pt>
                <c:pt idx="17">
                  <c:v>35.78311309722695</c:v>
                </c:pt>
                <c:pt idx="18">
                  <c:v>34.401813090340845</c:v>
                </c:pt>
                <c:pt idx="19">
                  <c:v>21.090165288863947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66.40275853204902</c:v>
                </c:pt>
                <c:pt idx="1">
                  <c:v>64.07695150608272</c:v>
                </c:pt>
                <c:pt idx="2">
                  <c:v>63.90587396861257</c:v>
                </c:pt>
                <c:pt idx="3">
                  <c:v>62.27314110891604</c:v>
                </c:pt>
                <c:pt idx="4">
                  <c:v>61.02542539090928</c:v>
                </c:pt>
                <c:pt idx="5">
                  <c:v>59.51042030712701</c:v>
                </c:pt>
                <c:pt idx="6">
                  <c:v>59.056860769024986</c:v>
                </c:pt>
                <c:pt idx="7">
                  <c:v>57.26595770101408</c:v>
                </c:pt>
                <c:pt idx="8">
                  <c:v>56.929457849237885</c:v>
                </c:pt>
                <c:pt idx="9">
                  <c:v>56.822443227579285</c:v>
                </c:pt>
                <c:pt idx="10">
                  <c:v>55.837486370501125</c:v>
                </c:pt>
                <c:pt idx="11">
                  <c:v>55.339707975446615</c:v>
                </c:pt>
                <c:pt idx="12">
                  <c:v>55.237845307934684</c:v>
                </c:pt>
                <c:pt idx="13">
                  <c:v>55.21313928971283</c:v>
                </c:pt>
                <c:pt idx="14">
                  <c:v>55.108491997072505</c:v>
                </c:pt>
                <c:pt idx="15">
                  <c:v>54.74370149963262</c:v>
                </c:pt>
                <c:pt idx="16">
                  <c:v>54.52349413146682</c:v>
                </c:pt>
                <c:pt idx="17">
                  <c:v>54.08054494442165</c:v>
                </c:pt>
                <c:pt idx="18">
                  <c:v>53.12870481424645</c:v>
                </c:pt>
                <c:pt idx="19">
                  <c:v>52.9723187951036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9.054250300842199</c:v>
                </c:pt>
                <c:pt idx="1">
                  <c:v>8.504320795077899</c:v>
                </c:pt>
                <c:pt idx="2">
                  <c:v>8.813541328768</c:v>
                </c:pt>
                <c:pt idx="3">
                  <c:v>9.434446972188987</c:v>
                </c:pt>
                <c:pt idx="4">
                  <c:v>2.8737469343877473</c:v>
                </c:pt>
                <c:pt idx="5">
                  <c:v>4.814637605846218</c:v>
                </c:pt>
                <c:pt idx="6">
                  <c:v>7.501877452901154</c:v>
                </c:pt>
                <c:pt idx="7">
                  <c:v>11.303541260479673</c:v>
                </c:pt>
                <c:pt idx="8">
                  <c:v>7.476154799740833</c:v>
                </c:pt>
                <c:pt idx="9">
                  <c:v>0.6099431214383699</c:v>
                </c:pt>
                <c:pt idx="10">
                  <c:v>9.917092878349152</c:v>
                </c:pt>
                <c:pt idx="11">
                  <c:v>7.777872042204778</c:v>
                </c:pt>
                <c:pt idx="12">
                  <c:v>1.7577060182441293</c:v>
                </c:pt>
                <c:pt idx="13">
                  <c:v>4.9271257965424855</c:v>
                </c:pt>
                <c:pt idx="14">
                  <c:v>2.014351301468059</c:v>
                </c:pt>
                <c:pt idx="15">
                  <c:v>5.617520335964519</c:v>
                </c:pt>
                <c:pt idx="16">
                  <c:v>4.359127164700722</c:v>
                </c:pt>
                <c:pt idx="17">
                  <c:v>3.8399753132040813</c:v>
                </c:pt>
                <c:pt idx="18">
                  <c:v>7.795589710541924</c:v>
                </c:pt>
                <c:pt idx="19">
                  <c:v>1.1793486053183697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66.40275853204902</c:v>
                </c:pt>
                <c:pt idx="1">
                  <c:v>64.07695150608272</c:v>
                </c:pt>
                <c:pt idx="2">
                  <c:v>63.90587396861257</c:v>
                </c:pt>
                <c:pt idx="3">
                  <c:v>62.27314110891604</c:v>
                </c:pt>
                <c:pt idx="4">
                  <c:v>61.02542539090928</c:v>
                </c:pt>
                <c:pt idx="5">
                  <c:v>59.51042030712701</c:v>
                </c:pt>
                <c:pt idx="6">
                  <c:v>59.056860769024986</c:v>
                </c:pt>
                <c:pt idx="7">
                  <c:v>57.26595770101408</c:v>
                </c:pt>
                <c:pt idx="8">
                  <c:v>56.929457849237885</c:v>
                </c:pt>
                <c:pt idx="9">
                  <c:v>56.822443227579285</c:v>
                </c:pt>
                <c:pt idx="10">
                  <c:v>55.837486370501125</c:v>
                </c:pt>
                <c:pt idx="11">
                  <c:v>55.339707975446615</c:v>
                </c:pt>
                <c:pt idx="12">
                  <c:v>55.237845307934684</c:v>
                </c:pt>
                <c:pt idx="13">
                  <c:v>55.21313928971283</c:v>
                </c:pt>
                <c:pt idx="14">
                  <c:v>55.108491997072505</c:v>
                </c:pt>
                <c:pt idx="15">
                  <c:v>54.74370149963262</c:v>
                </c:pt>
                <c:pt idx="16">
                  <c:v>54.52349413146682</c:v>
                </c:pt>
                <c:pt idx="17">
                  <c:v>54.08054494442165</c:v>
                </c:pt>
                <c:pt idx="18">
                  <c:v>53.12870481424645</c:v>
                </c:pt>
                <c:pt idx="19">
                  <c:v>52.9723187951036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脊柱骨科</c:v>
                </c:pt>
                <c:pt idx="2">
                  <c:v>妇二科</c:v>
                </c:pt>
                <c:pt idx="3">
                  <c:v>微创骨科</c:v>
                </c:pt>
                <c:pt idx="4">
                  <c:v>脑病二科</c:v>
                </c:pt>
                <c:pt idx="5">
                  <c:v>乳腺甲状腺外科</c:v>
                </c:pt>
                <c:pt idx="6">
                  <c:v>康复科</c:v>
                </c:pt>
                <c:pt idx="7">
                  <c:v>呼吸内科</c:v>
                </c:pt>
                <c:pt idx="8">
                  <c:v>美容皮肤科</c:v>
                </c:pt>
                <c:pt idx="9">
                  <c:v>推拿科</c:v>
                </c:pt>
                <c:pt idx="10">
                  <c:v>关节骨科</c:v>
                </c:pt>
                <c:pt idx="11">
                  <c:v>脾胃病科</c:v>
                </c:pt>
                <c:pt idx="12">
                  <c:v>针灸科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肛肠科</c:v>
                </c:pt>
                <c:pt idx="16">
                  <c:v>心病三科</c:v>
                </c:pt>
                <c:pt idx="17">
                  <c:v>神经内科</c:v>
                </c:pt>
                <c:pt idx="18">
                  <c:v>心病二科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28.209837732031446</c:v>
                </c:pt>
                <c:pt idx="1">
                  <c:v>67.60662708272875</c:v>
                </c:pt>
                <c:pt idx="2">
                  <c:v>59.16870197985654</c:v>
                </c:pt>
                <c:pt idx="3">
                  <c:v>53.58833096134071</c:v>
                </c:pt>
                <c:pt idx="4">
                  <c:v>28.064489849041404</c:v>
                </c:pt>
                <c:pt idx="5">
                  <c:v>39.775403858154135</c:v>
                </c:pt>
                <c:pt idx="6">
                  <c:v>57.45787288805253</c:v>
                </c:pt>
                <c:pt idx="7">
                  <c:v>35.532144933128215</c:v>
                </c:pt>
                <c:pt idx="8">
                  <c:v>26.59466869493376</c:v>
                </c:pt>
                <c:pt idx="9">
                  <c:v>37.187357713140344</c:v>
                </c:pt>
                <c:pt idx="10">
                  <c:v>40.08737213687905</c:v>
                </c:pt>
                <c:pt idx="11">
                  <c:v>36.93388678775011</c:v>
                </c:pt>
                <c:pt idx="12">
                  <c:v>40.571284892564854</c:v>
                </c:pt>
                <c:pt idx="13">
                  <c:v>45.768766168518944</c:v>
                </c:pt>
                <c:pt idx="14">
                  <c:v>72.91538625723489</c:v>
                </c:pt>
                <c:pt idx="15">
                  <c:v>63.796444333650605</c:v>
                </c:pt>
                <c:pt idx="16">
                  <c:v>37.425613883485106</c:v>
                </c:pt>
                <c:pt idx="17">
                  <c:v>72.7849735363078</c:v>
                </c:pt>
                <c:pt idx="18">
                  <c:v>87.47034847419407</c:v>
                </c:pt>
                <c:pt idx="19">
                  <c:v>66.09541534761401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66.30180159562033</c:v>
                </c:pt>
                <c:pt idx="1">
                  <c:v>61.64487113396172</c:v>
                </c:pt>
                <c:pt idx="2">
                  <c:v>61.09606897801859</c:v>
                </c:pt>
                <c:pt idx="3">
                  <c:v>60.43302702521205</c:v>
                </c:pt>
                <c:pt idx="4">
                  <c:v>60.06738861522809</c:v>
                </c:pt>
                <c:pt idx="5">
                  <c:v>55.844911649068706</c:v>
                </c:pt>
                <c:pt idx="6">
                  <c:v>52.17384403949003</c:v>
                </c:pt>
                <c:pt idx="7">
                  <c:v>52.05507773738131</c:v>
                </c:pt>
                <c:pt idx="8">
                  <c:v>51.85271448214968</c:v>
                </c:pt>
                <c:pt idx="9">
                  <c:v>51.19211322916492</c:v>
                </c:pt>
                <c:pt idx="10">
                  <c:v>50.166652396087606</c:v>
                </c:pt>
                <c:pt idx="11">
                  <c:v>50.01686283788367</c:v>
                </c:pt>
                <c:pt idx="12">
                  <c:v>48.84880119912903</c:v>
                </c:pt>
                <c:pt idx="13">
                  <c:v>48.40234934466946</c:v>
                </c:pt>
                <c:pt idx="14">
                  <c:v>47.585479304727315</c:v>
                </c:pt>
                <c:pt idx="15">
                  <c:v>47.49701080315143</c:v>
                </c:pt>
                <c:pt idx="16">
                  <c:v>47.2544057336297</c:v>
                </c:pt>
                <c:pt idx="17">
                  <c:v>46.48539897843852</c:v>
                </c:pt>
                <c:pt idx="18">
                  <c:v>45.8877167007347</c:v>
                </c:pt>
                <c:pt idx="19">
                  <c:v>45.82779008324602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40.5412878575252</c:v>
                </c:pt>
                <c:pt idx="1">
                  <c:v>16.13613309267443</c:v>
                </c:pt>
                <c:pt idx="2">
                  <c:v>37.65056864110018</c:v>
                </c:pt>
                <c:pt idx="3">
                  <c:v>33.411414116961126</c:v>
                </c:pt>
                <c:pt idx="4">
                  <c:v>32.37715281971781</c:v>
                </c:pt>
                <c:pt idx="5">
                  <c:v>27.48495275316865</c:v>
                </c:pt>
                <c:pt idx="6">
                  <c:v>12.481529311844202</c:v>
                </c:pt>
                <c:pt idx="7">
                  <c:v>40.11895873913442</c:v>
                </c:pt>
                <c:pt idx="8">
                  <c:v>21.40617858072265</c:v>
                </c:pt>
                <c:pt idx="9">
                  <c:v>18.918583891152917</c:v>
                </c:pt>
                <c:pt idx="10">
                  <c:v>40.69130485745192</c:v>
                </c:pt>
                <c:pt idx="11">
                  <c:v>13.580869856795156</c:v>
                </c:pt>
                <c:pt idx="12">
                  <c:v>32.383968721184694</c:v>
                </c:pt>
                <c:pt idx="13">
                  <c:v>29.057090421069187</c:v>
                </c:pt>
                <c:pt idx="14">
                  <c:v>53.754181145553524</c:v>
                </c:pt>
                <c:pt idx="15">
                  <c:v>24.98564684465019</c:v>
                </c:pt>
                <c:pt idx="16">
                  <c:v>16.96543042114878</c:v>
                </c:pt>
                <c:pt idx="17">
                  <c:v>18.481928646165645</c:v>
                </c:pt>
                <c:pt idx="18">
                  <c:v>10.96515252559264</c:v>
                </c:pt>
                <c:pt idx="19">
                  <c:v>31.17021864455869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66.30180159562033</c:v>
                </c:pt>
                <c:pt idx="1">
                  <c:v>61.64487113396172</c:v>
                </c:pt>
                <c:pt idx="2">
                  <c:v>61.09606897801859</c:v>
                </c:pt>
                <c:pt idx="3">
                  <c:v>60.43302702521205</c:v>
                </c:pt>
                <c:pt idx="4">
                  <c:v>60.06738861522809</c:v>
                </c:pt>
                <c:pt idx="5">
                  <c:v>55.844911649068706</c:v>
                </c:pt>
                <c:pt idx="6">
                  <c:v>52.17384403949003</c:v>
                </c:pt>
                <c:pt idx="7">
                  <c:v>52.05507773738131</c:v>
                </c:pt>
                <c:pt idx="8">
                  <c:v>51.85271448214968</c:v>
                </c:pt>
                <c:pt idx="9">
                  <c:v>51.19211322916492</c:v>
                </c:pt>
                <c:pt idx="10">
                  <c:v>50.166652396087606</c:v>
                </c:pt>
                <c:pt idx="11">
                  <c:v>50.01686283788367</c:v>
                </c:pt>
                <c:pt idx="12">
                  <c:v>48.84880119912903</c:v>
                </c:pt>
                <c:pt idx="13">
                  <c:v>48.40234934466946</c:v>
                </c:pt>
                <c:pt idx="14">
                  <c:v>47.585479304727315</c:v>
                </c:pt>
                <c:pt idx="15">
                  <c:v>47.49701080315143</c:v>
                </c:pt>
                <c:pt idx="16">
                  <c:v>47.2544057336297</c:v>
                </c:pt>
                <c:pt idx="17">
                  <c:v>46.48539897843852</c:v>
                </c:pt>
                <c:pt idx="18">
                  <c:v>45.8877167007347</c:v>
                </c:pt>
                <c:pt idx="19">
                  <c:v>45.82779008324602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44.45918916001756</c:v>
                </c:pt>
                <c:pt idx="1">
                  <c:v>73.85563626400693</c:v>
                </c:pt>
                <c:pt idx="2">
                  <c:v>55.37766945799585</c:v>
                </c:pt>
                <c:pt idx="3">
                  <c:v>35.310568788493306</c:v>
                </c:pt>
                <c:pt idx="4">
                  <c:v>58.55809721885897</c:v>
                </c:pt>
                <c:pt idx="5">
                  <c:v>46.57578025691367</c:v>
                </c:pt>
                <c:pt idx="6">
                  <c:v>62.83586538948535</c:v>
                </c:pt>
                <c:pt idx="7">
                  <c:v>42.20836980178239</c:v>
                </c:pt>
                <c:pt idx="8">
                  <c:v>59.950691804978575</c:v>
                </c:pt>
                <c:pt idx="9">
                  <c:v>52.91778516474246</c:v>
                </c:pt>
                <c:pt idx="10">
                  <c:v>53.708885131646404</c:v>
                </c:pt>
                <c:pt idx="11">
                  <c:v>61.26240218402257</c:v>
                </c:pt>
                <c:pt idx="12">
                  <c:v>64.17211381936917</c:v>
                </c:pt>
                <c:pt idx="13">
                  <c:v>53.281780713988944</c:v>
                </c:pt>
                <c:pt idx="14">
                  <c:v>48.21799179191723</c:v>
                </c:pt>
                <c:pt idx="15">
                  <c:v>50.807574686892444</c:v>
                </c:pt>
                <c:pt idx="16">
                  <c:v>45.385678550129725</c:v>
                </c:pt>
                <c:pt idx="17">
                  <c:v>47.289739829583226</c:v>
                </c:pt>
                <c:pt idx="18">
                  <c:v>59.26066471385432</c:v>
                </c:pt>
                <c:pt idx="19">
                  <c:v>42.712586906376245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66.30180159562033</c:v>
                </c:pt>
                <c:pt idx="1">
                  <c:v>61.64487113396172</c:v>
                </c:pt>
                <c:pt idx="2">
                  <c:v>61.09606897801859</c:v>
                </c:pt>
                <c:pt idx="3">
                  <c:v>60.43302702521205</c:v>
                </c:pt>
                <c:pt idx="4">
                  <c:v>60.06738861522809</c:v>
                </c:pt>
                <c:pt idx="5">
                  <c:v>55.844911649068706</c:v>
                </c:pt>
                <c:pt idx="6">
                  <c:v>52.17384403949003</c:v>
                </c:pt>
                <c:pt idx="7">
                  <c:v>52.05507773738131</c:v>
                </c:pt>
                <c:pt idx="8">
                  <c:v>51.85271448214968</c:v>
                </c:pt>
                <c:pt idx="9">
                  <c:v>51.19211322916492</c:v>
                </c:pt>
                <c:pt idx="10">
                  <c:v>50.166652396087606</c:v>
                </c:pt>
                <c:pt idx="11">
                  <c:v>50.01686283788367</c:v>
                </c:pt>
                <c:pt idx="12">
                  <c:v>48.84880119912903</c:v>
                </c:pt>
                <c:pt idx="13">
                  <c:v>48.40234934466946</c:v>
                </c:pt>
                <c:pt idx="14">
                  <c:v>47.585479304727315</c:v>
                </c:pt>
                <c:pt idx="15">
                  <c:v>47.49701080315143</c:v>
                </c:pt>
                <c:pt idx="16">
                  <c:v>47.2544057336297</c:v>
                </c:pt>
                <c:pt idx="17">
                  <c:v>46.48539897843852</c:v>
                </c:pt>
                <c:pt idx="18">
                  <c:v>45.8877167007347</c:v>
                </c:pt>
                <c:pt idx="19">
                  <c:v>45.82779008324602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47.391627934508676</c:v>
                </c:pt>
                <c:pt idx="1">
                  <c:v>42.35455353803362</c:v>
                </c:pt>
                <c:pt idx="2">
                  <c:v>40.18527356888882</c:v>
                </c:pt>
                <c:pt idx="3">
                  <c:v>41.716370745771705</c:v>
                </c:pt>
                <c:pt idx="4">
                  <c:v>65.2022616928499</c:v>
                </c:pt>
                <c:pt idx="5">
                  <c:v>60.115043979827135</c:v>
                </c:pt>
                <c:pt idx="6">
                  <c:v>35.370468953677154</c:v>
                </c:pt>
                <c:pt idx="7">
                  <c:v>48.58753608159942</c:v>
                </c:pt>
                <c:pt idx="8">
                  <c:v>55.926205030949816</c:v>
                </c:pt>
                <c:pt idx="9">
                  <c:v>59.64794667097261</c:v>
                </c:pt>
                <c:pt idx="10">
                  <c:v>50.39998824544508</c:v>
                </c:pt>
                <c:pt idx="11">
                  <c:v>41.16365619282902</c:v>
                </c:pt>
                <c:pt idx="12">
                  <c:v>48.04883186578622</c:v>
                </c:pt>
                <c:pt idx="13">
                  <c:v>53.587651011729875</c:v>
                </c:pt>
                <c:pt idx="14">
                  <c:v>49.81050799144221</c:v>
                </c:pt>
                <c:pt idx="15">
                  <c:v>49.2678346778838</c:v>
                </c:pt>
                <c:pt idx="16">
                  <c:v>48.27868081615129</c:v>
                </c:pt>
                <c:pt idx="17">
                  <c:v>43.268972376747605</c:v>
                </c:pt>
                <c:pt idx="18">
                  <c:v>56.14719342753697</c:v>
                </c:pt>
                <c:pt idx="19">
                  <c:v>46.950452401099604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66.30180159562033</c:v>
                </c:pt>
                <c:pt idx="1">
                  <c:v>61.64487113396172</c:v>
                </c:pt>
                <c:pt idx="2">
                  <c:v>61.09606897801859</c:v>
                </c:pt>
                <c:pt idx="3">
                  <c:v>60.43302702521205</c:v>
                </c:pt>
                <c:pt idx="4">
                  <c:v>60.06738861522809</c:v>
                </c:pt>
                <c:pt idx="5">
                  <c:v>55.844911649068706</c:v>
                </c:pt>
                <c:pt idx="6">
                  <c:v>52.17384403949003</c:v>
                </c:pt>
                <c:pt idx="7">
                  <c:v>52.05507773738131</c:v>
                </c:pt>
                <c:pt idx="8">
                  <c:v>51.85271448214968</c:v>
                </c:pt>
                <c:pt idx="9">
                  <c:v>51.19211322916492</c:v>
                </c:pt>
                <c:pt idx="10">
                  <c:v>50.166652396087606</c:v>
                </c:pt>
                <c:pt idx="11">
                  <c:v>50.01686283788367</c:v>
                </c:pt>
                <c:pt idx="12">
                  <c:v>48.84880119912903</c:v>
                </c:pt>
                <c:pt idx="13">
                  <c:v>48.40234934466946</c:v>
                </c:pt>
                <c:pt idx="14">
                  <c:v>47.585479304727315</c:v>
                </c:pt>
                <c:pt idx="15">
                  <c:v>47.49701080315143</c:v>
                </c:pt>
                <c:pt idx="16">
                  <c:v>47.2544057336297</c:v>
                </c:pt>
                <c:pt idx="17">
                  <c:v>46.48539897843852</c:v>
                </c:pt>
                <c:pt idx="18">
                  <c:v>45.8877167007347</c:v>
                </c:pt>
                <c:pt idx="19">
                  <c:v>45.82779008324602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48.38580586391413</c:v>
                </c:pt>
                <c:pt idx="1">
                  <c:v>57.44530476867091</c:v>
                </c:pt>
                <c:pt idx="2">
                  <c:v>43.64695584296981</c:v>
                </c:pt>
                <c:pt idx="3">
                  <c:v>47.496776548969905</c:v>
                </c:pt>
                <c:pt idx="4">
                  <c:v>54.932942104225546</c:v>
                </c:pt>
                <c:pt idx="5">
                  <c:v>61.116034924647174</c:v>
                </c:pt>
                <c:pt idx="6">
                  <c:v>48.14226327727731</c:v>
                </c:pt>
                <c:pt idx="7">
                  <c:v>41.07456853442595</c:v>
                </c:pt>
                <c:pt idx="8">
                  <c:v>48.14097931928542</c:v>
                </c:pt>
                <c:pt idx="9">
                  <c:v>57.27289954636482</c:v>
                </c:pt>
                <c:pt idx="10">
                  <c:v>45.905778109722824</c:v>
                </c:pt>
                <c:pt idx="11">
                  <c:v>42.29168441188653</c:v>
                </c:pt>
                <c:pt idx="12">
                  <c:v>50.42916279278174</c:v>
                </c:pt>
                <c:pt idx="13">
                  <c:v>55.67197945612887</c:v>
                </c:pt>
                <c:pt idx="14">
                  <c:v>42.14822752977189</c:v>
                </c:pt>
                <c:pt idx="15">
                  <c:v>44.7148538858107</c:v>
                </c:pt>
                <c:pt idx="16">
                  <c:v>52.19226498785814</c:v>
                </c:pt>
                <c:pt idx="17">
                  <c:v>41.22490143119491</c:v>
                </c:pt>
                <c:pt idx="18">
                  <c:v>56.835676578162854</c:v>
                </c:pt>
                <c:pt idx="19">
                  <c:v>32.43778550487913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66.30180159562033</c:v>
                </c:pt>
                <c:pt idx="1">
                  <c:v>61.64487113396172</c:v>
                </c:pt>
                <c:pt idx="2">
                  <c:v>61.09606897801859</c:v>
                </c:pt>
                <c:pt idx="3">
                  <c:v>60.43302702521205</c:v>
                </c:pt>
                <c:pt idx="4">
                  <c:v>60.06738861522809</c:v>
                </c:pt>
                <c:pt idx="5">
                  <c:v>55.844911649068706</c:v>
                </c:pt>
                <c:pt idx="6">
                  <c:v>52.17384403949003</c:v>
                </c:pt>
                <c:pt idx="7">
                  <c:v>52.05507773738131</c:v>
                </c:pt>
                <c:pt idx="8">
                  <c:v>51.85271448214968</c:v>
                </c:pt>
                <c:pt idx="9">
                  <c:v>51.19211322916492</c:v>
                </c:pt>
                <c:pt idx="10">
                  <c:v>50.166652396087606</c:v>
                </c:pt>
                <c:pt idx="11">
                  <c:v>50.01686283788367</c:v>
                </c:pt>
                <c:pt idx="12">
                  <c:v>48.84880119912903</c:v>
                </c:pt>
                <c:pt idx="13">
                  <c:v>48.40234934466946</c:v>
                </c:pt>
                <c:pt idx="14">
                  <c:v>47.585479304727315</c:v>
                </c:pt>
                <c:pt idx="15">
                  <c:v>47.49701080315143</c:v>
                </c:pt>
                <c:pt idx="16">
                  <c:v>47.2544057336297</c:v>
                </c:pt>
                <c:pt idx="17">
                  <c:v>46.48539897843852</c:v>
                </c:pt>
                <c:pt idx="18">
                  <c:v>45.8877167007347</c:v>
                </c:pt>
                <c:pt idx="19">
                  <c:v>45.82779008324602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2.5612196963370293</c:v>
                </c:pt>
                <c:pt idx="1">
                  <c:v>1.8699824631638622</c:v>
                </c:pt>
                <c:pt idx="2">
                  <c:v>1.888952049271061</c:v>
                </c:pt>
                <c:pt idx="3">
                  <c:v>1.721751252707056</c:v>
                </c:pt>
                <c:pt idx="4">
                  <c:v>21.848520456399132</c:v>
                </c:pt>
                <c:pt idx="5">
                  <c:v>1.338550962197328</c:v>
                </c:pt>
                <c:pt idx="6">
                  <c:v>2.9595100575703652</c:v>
                </c:pt>
                <c:pt idx="7">
                  <c:v>9.930393992138391</c:v>
                </c:pt>
                <c:pt idx="8">
                  <c:v>1.9000154897465307</c:v>
                </c:pt>
                <c:pt idx="9">
                  <c:v>0.954570924464401</c:v>
                </c:pt>
                <c:pt idx="10">
                  <c:v>1.232503563807275</c:v>
                </c:pt>
                <c:pt idx="11">
                  <c:v>1.5590546885380885</c:v>
                </c:pt>
                <c:pt idx="12">
                  <c:v>2.6063980048152926</c:v>
                </c:pt>
                <c:pt idx="13">
                  <c:v>31.28968040351406</c:v>
                </c:pt>
                <c:pt idx="14">
                  <c:v>1.974376703035204</c:v>
                </c:pt>
                <c:pt idx="15">
                  <c:v>3.8384311270264195</c:v>
                </c:pt>
                <c:pt idx="16">
                  <c:v>26.85936069338884</c:v>
                </c:pt>
                <c:pt idx="17">
                  <c:v>2.1844502569487636</c:v>
                </c:pt>
                <c:pt idx="18">
                  <c:v>2.417656072795368</c:v>
                </c:pt>
                <c:pt idx="19">
                  <c:v>0.83811661983364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66.30180159562033</c:v>
                </c:pt>
                <c:pt idx="1">
                  <c:v>61.64487113396172</c:v>
                </c:pt>
                <c:pt idx="2">
                  <c:v>61.09606897801859</c:v>
                </c:pt>
                <c:pt idx="3">
                  <c:v>60.43302702521205</c:v>
                </c:pt>
                <c:pt idx="4">
                  <c:v>60.06738861522809</c:v>
                </c:pt>
                <c:pt idx="5">
                  <c:v>55.844911649068706</c:v>
                </c:pt>
                <c:pt idx="6">
                  <c:v>52.17384403949003</c:v>
                </c:pt>
                <c:pt idx="7">
                  <c:v>52.05507773738131</c:v>
                </c:pt>
                <c:pt idx="8">
                  <c:v>51.85271448214968</c:v>
                </c:pt>
                <c:pt idx="9">
                  <c:v>51.19211322916492</c:v>
                </c:pt>
                <c:pt idx="10">
                  <c:v>50.166652396087606</c:v>
                </c:pt>
                <c:pt idx="11">
                  <c:v>50.01686283788367</c:v>
                </c:pt>
                <c:pt idx="12">
                  <c:v>48.84880119912903</c:v>
                </c:pt>
                <c:pt idx="13">
                  <c:v>48.40234934466946</c:v>
                </c:pt>
                <c:pt idx="14">
                  <c:v>47.585479304727315</c:v>
                </c:pt>
                <c:pt idx="15">
                  <c:v>47.49701080315143</c:v>
                </c:pt>
                <c:pt idx="16">
                  <c:v>47.2544057336297</c:v>
                </c:pt>
                <c:pt idx="17">
                  <c:v>46.48539897843852</c:v>
                </c:pt>
                <c:pt idx="18">
                  <c:v>45.8877167007347</c:v>
                </c:pt>
                <c:pt idx="19">
                  <c:v>45.82779008324602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42.77888543511142</c:v>
                </c:pt>
                <c:pt idx="1">
                  <c:v>55.339707975446615</c:v>
                </c:pt>
                <c:pt idx="2">
                  <c:v>36.35326670576586</c:v>
                </c:pt>
                <c:pt idx="3">
                  <c:v>52.945435927645036</c:v>
                </c:pt>
                <c:pt idx="4">
                  <c:v>44.5106519131521</c:v>
                </c:pt>
                <c:pt idx="5">
                  <c:v>51.33878982342652</c:v>
                </c:pt>
                <c:pt idx="6">
                  <c:v>48.75986870833138</c:v>
                </c:pt>
                <c:pt idx="7">
                  <c:v>43.30113219178203</c:v>
                </c:pt>
                <c:pt idx="8">
                  <c:v>33.297218934972335</c:v>
                </c:pt>
                <c:pt idx="9">
                  <c:v>31.786131611100362</c:v>
                </c:pt>
                <c:pt idx="10">
                  <c:v>34.709190900565055</c:v>
                </c:pt>
                <c:pt idx="11">
                  <c:v>56.822443227579285</c:v>
                </c:pt>
                <c:pt idx="12">
                  <c:v>44.69885344595647</c:v>
                </c:pt>
                <c:pt idx="13">
                  <c:v>49.12977462194733</c:v>
                </c:pt>
                <c:pt idx="14">
                  <c:v>30.229221519813677</c:v>
                </c:pt>
                <c:pt idx="15">
                  <c:v>52.9723187951036</c:v>
                </c:pt>
                <c:pt idx="16">
                  <c:v>50.3568232211469</c:v>
                </c:pt>
                <c:pt idx="17">
                  <c:v>53.12870481424645</c:v>
                </c:pt>
                <c:pt idx="18">
                  <c:v>63.90587396861257</c:v>
                </c:pt>
                <c:pt idx="19">
                  <c:v>42.49362829119797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66.30180159562033</c:v>
                </c:pt>
                <c:pt idx="1">
                  <c:v>61.64487113396172</c:v>
                </c:pt>
                <c:pt idx="2">
                  <c:v>61.09606897801859</c:v>
                </c:pt>
                <c:pt idx="3">
                  <c:v>60.43302702521205</c:v>
                </c:pt>
                <c:pt idx="4">
                  <c:v>60.06738861522809</c:v>
                </c:pt>
                <c:pt idx="5">
                  <c:v>55.844911649068706</c:v>
                </c:pt>
                <c:pt idx="6">
                  <c:v>52.17384403949003</c:v>
                </c:pt>
                <c:pt idx="7">
                  <c:v>52.05507773738131</c:v>
                </c:pt>
                <c:pt idx="8">
                  <c:v>51.85271448214968</c:v>
                </c:pt>
                <c:pt idx="9">
                  <c:v>51.19211322916492</c:v>
                </c:pt>
                <c:pt idx="10">
                  <c:v>50.166652396087606</c:v>
                </c:pt>
                <c:pt idx="11">
                  <c:v>50.01686283788367</c:v>
                </c:pt>
                <c:pt idx="12">
                  <c:v>48.84880119912903</c:v>
                </c:pt>
                <c:pt idx="13">
                  <c:v>48.40234934466946</c:v>
                </c:pt>
                <c:pt idx="14">
                  <c:v>47.585479304727315</c:v>
                </c:pt>
                <c:pt idx="15">
                  <c:v>47.49701080315143</c:v>
                </c:pt>
                <c:pt idx="16">
                  <c:v>47.2544057336297</c:v>
                </c:pt>
                <c:pt idx="17">
                  <c:v>46.48539897843852</c:v>
                </c:pt>
                <c:pt idx="18">
                  <c:v>45.8877167007347</c:v>
                </c:pt>
                <c:pt idx="19">
                  <c:v>45.82779008324602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25.789849298035588</c:v>
                </c:pt>
                <c:pt idx="1">
                  <c:v>29.832101419240974</c:v>
                </c:pt>
                <c:pt idx="2">
                  <c:v>25.840763602845357</c:v>
                </c:pt>
                <c:pt idx="3">
                  <c:v>30.03259853652564</c:v>
                </c:pt>
                <c:pt idx="4">
                  <c:v>17.16161285043209</c:v>
                </c:pt>
                <c:pt idx="5">
                  <c:v>34.56909129186009</c:v>
                </c:pt>
                <c:pt idx="6">
                  <c:v>29.943516941882546</c:v>
                </c:pt>
                <c:pt idx="7">
                  <c:v>17.049220046426225</c:v>
                </c:pt>
                <c:pt idx="8">
                  <c:v>28.972428777974564</c:v>
                </c:pt>
                <c:pt idx="9">
                  <c:v>54.63128821625712</c:v>
                </c:pt>
                <c:pt idx="10">
                  <c:v>23.655678131406077</c:v>
                </c:pt>
                <c:pt idx="11">
                  <c:v>36.992723226979585</c:v>
                </c:pt>
                <c:pt idx="12">
                  <c:v>27.979722952147043</c:v>
                </c:pt>
                <c:pt idx="13">
                  <c:v>35.59711571587752</c:v>
                </c:pt>
                <c:pt idx="14">
                  <c:v>24.632659724855316</c:v>
                </c:pt>
                <c:pt idx="15">
                  <c:v>21.090165288863947</c:v>
                </c:pt>
                <c:pt idx="16">
                  <c:v>31.478055673410495</c:v>
                </c:pt>
                <c:pt idx="17">
                  <c:v>34.401813090340845</c:v>
                </c:pt>
                <c:pt idx="18">
                  <c:v>33.59422770175393</c:v>
                </c:pt>
                <c:pt idx="19">
                  <c:v>34.07062437734066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66.30180159562033</c:v>
                </c:pt>
                <c:pt idx="1">
                  <c:v>61.64487113396172</c:v>
                </c:pt>
                <c:pt idx="2">
                  <c:v>61.09606897801859</c:v>
                </c:pt>
                <c:pt idx="3">
                  <c:v>60.43302702521205</c:v>
                </c:pt>
                <c:pt idx="4">
                  <c:v>60.06738861522809</c:v>
                </c:pt>
                <c:pt idx="5">
                  <c:v>55.844911649068706</c:v>
                </c:pt>
                <c:pt idx="6">
                  <c:v>52.17384403949003</c:v>
                </c:pt>
                <c:pt idx="7">
                  <c:v>52.05507773738131</c:v>
                </c:pt>
                <c:pt idx="8">
                  <c:v>51.85271448214968</c:v>
                </c:pt>
                <c:pt idx="9">
                  <c:v>51.19211322916492</c:v>
                </c:pt>
                <c:pt idx="10">
                  <c:v>50.166652396087606</c:v>
                </c:pt>
                <c:pt idx="11">
                  <c:v>50.01686283788367</c:v>
                </c:pt>
                <c:pt idx="12">
                  <c:v>48.84880119912903</c:v>
                </c:pt>
                <c:pt idx="13">
                  <c:v>48.40234934466946</c:v>
                </c:pt>
                <c:pt idx="14">
                  <c:v>47.585479304727315</c:v>
                </c:pt>
                <c:pt idx="15">
                  <c:v>47.49701080315143</c:v>
                </c:pt>
                <c:pt idx="16">
                  <c:v>47.2544057336297</c:v>
                </c:pt>
                <c:pt idx="17">
                  <c:v>46.48539897843852</c:v>
                </c:pt>
                <c:pt idx="18">
                  <c:v>45.8877167007347</c:v>
                </c:pt>
                <c:pt idx="19">
                  <c:v>45.82779008324602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9.662978733005499</c:v>
                </c:pt>
                <c:pt idx="1">
                  <c:v>7.777872042204778</c:v>
                </c:pt>
                <c:pt idx="2">
                  <c:v>4.990826835222639</c:v>
                </c:pt>
                <c:pt idx="3">
                  <c:v>11.490588768182324</c:v>
                </c:pt>
                <c:pt idx="4">
                  <c:v>20.754063032902835</c:v>
                </c:pt>
                <c:pt idx="5">
                  <c:v>8.339973401208303</c:v>
                </c:pt>
                <c:pt idx="6">
                  <c:v>10.060853515987336</c:v>
                </c:pt>
                <c:pt idx="7">
                  <c:v>9.509757882691192</c:v>
                </c:pt>
                <c:pt idx="8">
                  <c:v>10.297588222892365</c:v>
                </c:pt>
                <c:pt idx="9">
                  <c:v>5.433975477668895</c:v>
                </c:pt>
                <c:pt idx="10">
                  <c:v>8.75620634306597</c:v>
                </c:pt>
                <c:pt idx="11">
                  <c:v>0.6099431214383699</c:v>
                </c:pt>
                <c:pt idx="12">
                  <c:v>5.237845568531142</c:v>
                </c:pt>
                <c:pt idx="13">
                  <c:v>3.5555862769679387</c:v>
                </c:pt>
                <c:pt idx="14">
                  <c:v>14.267789626213712</c:v>
                </c:pt>
                <c:pt idx="15">
                  <c:v>1.1793486053183697</c:v>
                </c:pt>
                <c:pt idx="16">
                  <c:v>6.588854773807939</c:v>
                </c:pt>
                <c:pt idx="17">
                  <c:v>7.795589710541924</c:v>
                </c:pt>
                <c:pt idx="18">
                  <c:v>8.813541328768</c:v>
                </c:pt>
                <c:pt idx="19">
                  <c:v>13.270410642486576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66.30180159562033</c:v>
                </c:pt>
                <c:pt idx="1">
                  <c:v>61.64487113396172</c:v>
                </c:pt>
                <c:pt idx="2">
                  <c:v>61.09606897801859</c:v>
                </c:pt>
                <c:pt idx="3">
                  <c:v>60.43302702521205</c:v>
                </c:pt>
                <c:pt idx="4">
                  <c:v>60.06738861522809</c:v>
                </c:pt>
                <c:pt idx="5">
                  <c:v>55.844911649068706</c:v>
                </c:pt>
                <c:pt idx="6">
                  <c:v>52.17384403949003</c:v>
                </c:pt>
                <c:pt idx="7">
                  <c:v>52.05507773738131</c:v>
                </c:pt>
                <c:pt idx="8">
                  <c:v>51.85271448214968</c:v>
                </c:pt>
                <c:pt idx="9">
                  <c:v>51.19211322916492</c:v>
                </c:pt>
                <c:pt idx="10">
                  <c:v>50.166652396087606</c:v>
                </c:pt>
                <c:pt idx="11">
                  <c:v>50.01686283788367</c:v>
                </c:pt>
                <c:pt idx="12">
                  <c:v>48.84880119912903</c:v>
                </c:pt>
                <c:pt idx="13">
                  <c:v>48.40234934466946</c:v>
                </c:pt>
                <c:pt idx="14">
                  <c:v>47.585479304727315</c:v>
                </c:pt>
                <c:pt idx="15">
                  <c:v>47.49701080315143</c:v>
                </c:pt>
                <c:pt idx="16">
                  <c:v>47.2544057336297</c:v>
                </c:pt>
                <c:pt idx="17">
                  <c:v>46.48539897843852</c:v>
                </c:pt>
                <c:pt idx="18">
                  <c:v>45.8877167007347</c:v>
                </c:pt>
                <c:pt idx="19">
                  <c:v>45.82779008324602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骨科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皮肤科</c:v>
                </c:pt>
                <c:pt idx="4">
                  <c:v>产科</c:v>
                </c:pt>
                <c:pt idx="5">
                  <c:v>运动损伤骨科</c:v>
                </c:pt>
                <c:pt idx="6">
                  <c:v>内分泌科</c:v>
                </c:pt>
                <c:pt idx="7">
                  <c:v>普通外科</c:v>
                </c:pt>
                <c:pt idx="8">
                  <c:v>西区重症医学科</c:v>
                </c:pt>
                <c:pt idx="9">
                  <c:v>身心医学科</c:v>
                </c:pt>
                <c:pt idx="10">
                  <c:v>综合内科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重症医学科</c:v>
                </c:pt>
                <c:pt idx="14">
                  <c:v>小儿骨科</c:v>
                </c:pt>
                <c:pt idx="15">
                  <c:v>儿科</c:v>
                </c:pt>
                <c:pt idx="16">
                  <c:v>心血管内科</c:v>
                </c:pt>
                <c:pt idx="17">
                  <c:v>心病二科</c:v>
                </c:pt>
                <c:pt idx="18">
                  <c:v>妇二科</c:v>
                </c:pt>
                <c:pt idx="19">
                  <c:v>肝胆外科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42.53917793244825</c:v>
                </c:pt>
                <c:pt idx="1">
                  <c:v>36.93388678775011</c:v>
                </c:pt>
                <c:pt idx="2">
                  <c:v>18.580640891644084</c:v>
                </c:pt>
                <c:pt idx="3">
                  <c:v>57.5991079760247</c:v>
                </c:pt>
                <c:pt idx="4">
                  <c:v>60.0083405699957</c:v>
                </c:pt>
                <c:pt idx="5">
                  <c:v>48.50158256105306</c:v>
                </c:pt>
                <c:pt idx="6">
                  <c:v>22.605394129813448</c:v>
                </c:pt>
                <c:pt idx="7">
                  <c:v>54.46021378416243</c:v>
                </c:pt>
                <c:pt idx="8">
                  <c:v>48.43121736176611</c:v>
                </c:pt>
                <c:pt idx="9">
                  <c:v>47.04826157009936</c:v>
                </c:pt>
                <c:pt idx="10">
                  <c:v>46.97086789628725</c:v>
                </c:pt>
                <c:pt idx="11">
                  <c:v>37.187357713140344</c:v>
                </c:pt>
                <c:pt idx="12">
                  <c:v>70.39502053697642</c:v>
                </c:pt>
                <c:pt idx="13">
                  <c:v>51.269541582860946</c:v>
                </c:pt>
                <c:pt idx="14">
                  <c:v>49.591748566405975</c:v>
                </c:pt>
                <c:pt idx="15">
                  <c:v>66.09541534761401</c:v>
                </c:pt>
                <c:pt idx="16">
                  <c:v>35.318103126707086</c:v>
                </c:pt>
                <c:pt idx="17">
                  <c:v>87.47034847419407</c:v>
                </c:pt>
                <c:pt idx="18">
                  <c:v>59.16870197985654</c:v>
                </c:pt>
                <c:pt idx="19">
                  <c:v>34.52890105054353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54.63128821625712</c:v>
                </c:pt>
                <c:pt idx="1">
                  <c:v>45.79604195071576</c:v>
                </c:pt>
                <c:pt idx="2">
                  <c:v>45.35239472497816</c:v>
                </c:pt>
                <c:pt idx="3">
                  <c:v>42.35886147975553</c:v>
                </c:pt>
                <c:pt idx="4">
                  <c:v>42.26236787875796</c:v>
                </c:pt>
                <c:pt idx="5">
                  <c:v>41.10037053160936</c:v>
                </c:pt>
                <c:pt idx="6">
                  <c:v>40.724215195235715</c:v>
                </c:pt>
                <c:pt idx="7">
                  <c:v>39.925930015665685</c:v>
                </c:pt>
                <c:pt idx="8">
                  <c:v>39.567237989326166</c:v>
                </c:pt>
                <c:pt idx="9">
                  <c:v>39.48042100879789</c:v>
                </c:pt>
                <c:pt idx="10">
                  <c:v>39.091660752357306</c:v>
                </c:pt>
                <c:pt idx="11">
                  <c:v>38.928725525963586</c:v>
                </c:pt>
                <c:pt idx="12">
                  <c:v>38.679416775049795</c:v>
                </c:pt>
                <c:pt idx="13">
                  <c:v>38.55070421064875</c:v>
                </c:pt>
                <c:pt idx="14">
                  <c:v>37.90879591683703</c:v>
                </c:pt>
                <c:pt idx="15">
                  <c:v>37.86623018657376</c:v>
                </c:pt>
                <c:pt idx="16">
                  <c:v>36.992723226979585</c:v>
                </c:pt>
                <c:pt idx="17">
                  <c:v>36.766618306211896</c:v>
                </c:pt>
                <c:pt idx="18">
                  <c:v>35.78311309722695</c:v>
                </c:pt>
                <c:pt idx="19">
                  <c:v>35.67579187503295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18.918583891152917</c:v>
                </c:pt>
                <c:pt idx="1">
                  <c:v>34.31546220830878</c:v>
                </c:pt>
                <c:pt idx="2">
                  <c:v>41.90768816203105</c:v>
                </c:pt>
                <c:pt idx="3">
                  <c:v>21.331472641342216</c:v>
                </c:pt>
                <c:pt idx="4">
                  <c:v>29.17725352461876</c:v>
                </c:pt>
                <c:pt idx="5">
                  <c:v>16.284814317362446</c:v>
                </c:pt>
                <c:pt idx="6">
                  <c:v>56.56414514077342</c:v>
                </c:pt>
                <c:pt idx="7">
                  <c:v>18.105830943232526</c:v>
                </c:pt>
                <c:pt idx="8">
                  <c:v>37.68123077260476</c:v>
                </c:pt>
                <c:pt idx="9">
                  <c:v>21.88576016042703</c:v>
                </c:pt>
                <c:pt idx="10">
                  <c:v>8.202804215906838</c:v>
                </c:pt>
                <c:pt idx="11">
                  <c:v>19.041238450422878</c:v>
                </c:pt>
                <c:pt idx="12">
                  <c:v>23.106674292614056</c:v>
                </c:pt>
                <c:pt idx="13">
                  <c:v>35.37493209040227</c:v>
                </c:pt>
                <c:pt idx="14">
                  <c:v>8.41023791927881</c:v>
                </c:pt>
                <c:pt idx="15">
                  <c:v>28.22735610546048</c:v>
                </c:pt>
                <c:pt idx="16">
                  <c:v>13.580869856795156</c:v>
                </c:pt>
                <c:pt idx="17">
                  <c:v>27.9861450727763</c:v>
                </c:pt>
                <c:pt idx="18">
                  <c:v>27.506612728539256</c:v>
                </c:pt>
                <c:pt idx="19">
                  <c:v>29.312817953695422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54.63128821625712</c:v>
                </c:pt>
                <c:pt idx="1">
                  <c:v>45.79604195071576</c:v>
                </c:pt>
                <c:pt idx="2">
                  <c:v>45.35239472497816</c:v>
                </c:pt>
                <c:pt idx="3">
                  <c:v>42.35886147975553</c:v>
                </c:pt>
                <c:pt idx="4">
                  <c:v>42.26236787875796</c:v>
                </c:pt>
                <c:pt idx="5">
                  <c:v>41.10037053160936</c:v>
                </c:pt>
                <c:pt idx="6">
                  <c:v>40.724215195235715</c:v>
                </c:pt>
                <c:pt idx="7">
                  <c:v>39.925930015665685</c:v>
                </c:pt>
                <c:pt idx="8">
                  <c:v>39.567237989326166</c:v>
                </c:pt>
                <c:pt idx="9">
                  <c:v>39.48042100879789</c:v>
                </c:pt>
                <c:pt idx="10">
                  <c:v>39.091660752357306</c:v>
                </c:pt>
                <c:pt idx="11">
                  <c:v>38.928725525963586</c:v>
                </c:pt>
                <c:pt idx="12">
                  <c:v>38.679416775049795</c:v>
                </c:pt>
                <c:pt idx="13">
                  <c:v>38.55070421064875</c:v>
                </c:pt>
                <c:pt idx="14">
                  <c:v>37.90879591683703</c:v>
                </c:pt>
                <c:pt idx="15">
                  <c:v>37.86623018657376</c:v>
                </c:pt>
                <c:pt idx="16">
                  <c:v>36.992723226979585</c:v>
                </c:pt>
                <c:pt idx="17">
                  <c:v>36.766618306211896</c:v>
                </c:pt>
                <c:pt idx="18">
                  <c:v>35.78311309722695</c:v>
                </c:pt>
                <c:pt idx="19">
                  <c:v>35.67579187503295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52.91778516474246</c:v>
                </c:pt>
                <c:pt idx="1">
                  <c:v>54.238356809487975</c:v>
                </c:pt>
                <c:pt idx="2">
                  <c:v>49.175932714279355</c:v>
                </c:pt>
                <c:pt idx="3">
                  <c:v>46.3606600198347</c:v>
                </c:pt>
                <c:pt idx="4">
                  <c:v>63.18002304848059</c:v>
                </c:pt>
                <c:pt idx="5">
                  <c:v>60.6456536683763</c:v>
                </c:pt>
                <c:pt idx="6">
                  <c:v>39.62577533503954</c:v>
                </c:pt>
                <c:pt idx="7">
                  <c:v>43.155303947580535</c:v>
                </c:pt>
                <c:pt idx="8">
                  <c:v>35.512866783098154</c:v>
                </c:pt>
                <c:pt idx="9">
                  <c:v>55.110651521667016</c:v>
                </c:pt>
                <c:pt idx="10">
                  <c:v>45.67772517827559</c:v>
                </c:pt>
                <c:pt idx="11">
                  <c:v>42.991078177273714</c:v>
                </c:pt>
                <c:pt idx="12">
                  <c:v>59.25463182003373</c:v>
                </c:pt>
                <c:pt idx="13">
                  <c:v>75.74546071219318</c:v>
                </c:pt>
                <c:pt idx="14">
                  <c:v>55.335386440700496</c:v>
                </c:pt>
                <c:pt idx="15">
                  <c:v>45.5346991777192</c:v>
                </c:pt>
                <c:pt idx="16">
                  <c:v>61.26240218402257</c:v>
                </c:pt>
                <c:pt idx="17">
                  <c:v>44.834052430772296</c:v>
                </c:pt>
                <c:pt idx="18">
                  <c:v>56.15933954027432</c:v>
                </c:pt>
                <c:pt idx="19">
                  <c:v>58.619301094611735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54.63128821625712</c:v>
                </c:pt>
                <c:pt idx="1">
                  <c:v>45.79604195071576</c:v>
                </c:pt>
                <c:pt idx="2">
                  <c:v>45.35239472497816</c:v>
                </c:pt>
                <c:pt idx="3">
                  <c:v>42.35886147975553</c:v>
                </c:pt>
                <c:pt idx="4">
                  <c:v>42.26236787875796</c:v>
                </c:pt>
                <c:pt idx="5">
                  <c:v>41.10037053160936</c:v>
                </c:pt>
                <c:pt idx="6">
                  <c:v>40.724215195235715</c:v>
                </c:pt>
                <c:pt idx="7">
                  <c:v>39.925930015665685</c:v>
                </c:pt>
                <c:pt idx="8">
                  <c:v>39.567237989326166</c:v>
                </c:pt>
                <c:pt idx="9">
                  <c:v>39.48042100879789</c:v>
                </c:pt>
                <c:pt idx="10">
                  <c:v>39.091660752357306</c:v>
                </c:pt>
                <c:pt idx="11">
                  <c:v>38.928725525963586</c:v>
                </c:pt>
                <c:pt idx="12">
                  <c:v>38.679416775049795</c:v>
                </c:pt>
                <c:pt idx="13">
                  <c:v>38.55070421064875</c:v>
                </c:pt>
                <c:pt idx="14">
                  <c:v>37.90879591683703</c:v>
                </c:pt>
                <c:pt idx="15">
                  <c:v>37.86623018657376</c:v>
                </c:pt>
                <c:pt idx="16">
                  <c:v>36.992723226979585</c:v>
                </c:pt>
                <c:pt idx="17">
                  <c:v>36.766618306211896</c:v>
                </c:pt>
                <c:pt idx="18">
                  <c:v>35.78311309722695</c:v>
                </c:pt>
                <c:pt idx="19">
                  <c:v>35.67579187503295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59.64794667097261</c:v>
                </c:pt>
                <c:pt idx="1">
                  <c:v>49.59854061253345</c:v>
                </c:pt>
                <c:pt idx="2">
                  <c:v>58.398248625496834</c:v>
                </c:pt>
                <c:pt idx="3">
                  <c:v>57.461724483840506</c:v>
                </c:pt>
                <c:pt idx="4">
                  <c:v>56.48818315404143</c:v>
                </c:pt>
                <c:pt idx="5">
                  <c:v>69.23720780854573</c:v>
                </c:pt>
                <c:pt idx="6">
                  <c:v>37.91992503124116</c:v>
                </c:pt>
                <c:pt idx="7">
                  <c:v>49.48454592854154</c:v>
                </c:pt>
                <c:pt idx="8">
                  <c:v>56.868012098904686</c:v>
                </c:pt>
                <c:pt idx="9">
                  <c:v>61.086720803491005</c:v>
                </c:pt>
                <c:pt idx="10">
                  <c:v>51.67757529782434</c:v>
                </c:pt>
                <c:pt idx="11">
                  <c:v>54.87118916624698</c:v>
                </c:pt>
                <c:pt idx="12">
                  <c:v>52.89642950364359</c:v>
                </c:pt>
                <c:pt idx="13">
                  <c:v>63.37037242826741</c:v>
                </c:pt>
                <c:pt idx="14">
                  <c:v>57.937809118970755</c:v>
                </c:pt>
                <c:pt idx="15">
                  <c:v>46.64738508185662</c:v>
                </c:pt>
                <c:pt idx="16">
                  <c:v>41.16365619282902</c:v>
                </c:pt>
                <c:pt idx="17">
                  <c:v>33.69205453299548</c:v>
                </c:pt>
                <c:pt idx="18">
                  <c:v>53.05443894096721</c:v>
                </c:pt>
                <c:pt idx="19">
                  <c:v>56.422255840893115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54.63128821625712</c:v>
                </c:pt>
                <c:pt idx="1">
                  <c:v>45.79604195071576</c:v>
                </c:pt>
                <c:pt idx="2">
                  <c:v>45.35239472497816</c:v>
                </c:pt>
                <c:pt idx="3">
                  <c:v>42.35886147975553</c:v>
                </c:pt>
                <c:pt idx="4">
                  <c:v>42.26236787875796</c:v>
                </c:pt>
                <c:pt idx="5">
                  <c:v>41.10037053160936</c:v>
                </c:pt>
                <c:pt idx="6">
                  <c:v>40.724215195235715</c:v>
                </c:pt>
                <c:pt idx="7">
                  <c:v>39.925930015665685</c:v>
                </c:pt>
                <c:pt idx="8">
                  <c:v>39.567237989326166</c:v>
                </c:pt>
                <c:pt idx="9">
                  <c:v>39.48042100879789</c:v>
                </c:pt>
                <c:pt idx="10">
                  <c:v>39.091660752357306</c:v>
                </c:pt>
                <c:pt idx="11">
                  <c:v>38.928725525963586</c:v>
                </c:pt>
                <c:pt idx="12">
                  <c:v>38.679416775049795</c:v>
                </c:pt>
                <c:pt idx="13">
                  <c:v>38.55070421064875</c:v>
                </c:pt>
                <c:pt idx="14">
                  <c:v>37.90879591683703</c:v>
                </c:pt>
                <c:pt idx="15">
                  <c:v>37.86623018657376</c:v>
                </c:pt>
                <c:pt idx="16">
                  <c:v>36.992723226979585</c:v>
                </c:pt>
                <c:pt idx="17">
                  <c:v>36.766618306211896</c:v>
                </c:pt>
                <c:pt idx="18">
                  <c:v>35.78311309722695</c:v>
                </c:pt>
                <c:pt idx="19">
                  <c:v>35.67579187503295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57.27289954636482</c:v>
                </c:pt>
                <c:pt idx="1">
                  <c:v>42.19558277057353</c:v>
                </c:pt>
                <c:pt idx="2">
                  <c:v>34.0606854740631</c:v>
                </c:pt>
                <c:pt idx="3">
                  <c:v>41.469498625972925</c:v>
                </c:pt>
                <c:pt idx="4">
                  <c:v>52.96695437390435</c:v>
                </c:pt>
                <c:pt idx="5">
                  <c:v>50.87449314751419</c:v>
                </c:pt>
                <c:pt idx="6">
                  <c:v>56.424828079309606</c:v>
                </c:pt>
                <c:pt idx="7">
                  <c:v>42.042997788474054</c:v>
                </c:pt>
                <c:pt idx="8">
                  <c:v>51.25381514281433</c:v>
                </c:pt>
                <c:pt idx="9">
                  <c:v>38.45401364723944</c:v>
                </c:pt>
                <c:pt idx="10">
                  <c:v>40.896326459527096</c:v>
                </c:pt>
                <c:pt idx="11">
                  <c:v>45.27584885729338</c:v>
                </c:pt>
                <c:pt idx="12">
                  <c:v>49.866565160272565</c:v>
                </c:pt>
                <c:pt idx="13">
                  <c:v>54.99708453578119</c:v>
                </c:pt>
                <c:pt idx="14">
                  <c:v>47.04352318389006</c:v>
                </c:pt>
                <c:pt idx="15">
                  <c:v>49.040833126190805</c:v>
                </c:pt>
                <c:pt idx="16">
                  <c:v>42.29168441188653</c:v>
                </c:pt>
                <c:pt idx="17">
                  <c:v>32.39168116621912</c:v>
                </c:pt>
                <c:pt idx="18">
                  <c:v>50.3985422489736</c:v>
                </c:pt>
                <c:pt idx="19">
                  <c:v>44.03714056127193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54.63128821625712</c:v>
                </c:pt>
                <c:pt idx="1">
                  <c:v>45.79604195071576</c:v>
                </c:pt>
                <c:pt idx="2">
                  <c:v>45.35239472497816</c:v>
                </c:pt>
                <c:pt idx="3">
                  <c:v>42.35886147975553</c:v>
                </c:pt>
                <c:pt idx="4">
                  <c:v>42.26236787875796</c:v>
                </c:pt>
                <c:pt idx="5">
                  <c:v>41.10037053160936</c:v>
                </c:pt>
                <c:pt idx="6">
                  <c:v>40.724215195235715</c:v>
                </c:pt>
                <c:pt idx="7">
                  <c:v>39.925930015665685</c:v>
                </c:pt>
                <c:pt idx="8">
                  <c:v>39.567237989326166</c:v>
                </c:pt>
                <c:pt idx="9">
                  <c:v>39.48042100879789</c:v>
                </c:pt>
                <c:pt idx="10">
                  <c:v>39.091660752357306</c:v>
                </c:pt>
                <c:pt idx="11">
                  <c:v>38.928725525963586</c:v>
                </c:pt>
                <c:pt idx="12">
                  <c:v>38.679416775049795</c:v>
                </c:pt>
                <c:pt idx="13">
                  <c:v>38.55070421064875</c:v>
                </c:pt>
                <c:pt idx="14">
                  <c:v>37.90879591683703</c:v>
                </c:pt>
                <c:pt idx="15">
                  <c:v>37.86623018657376</c:v>
                </c:pt>
                <c:pt idx="16">
                  <c:v>36.992723226979585</c:v>
                </c:pt>
                <c:pt idx="17">
                  <c:v>36.766618306211896</c:v>
                </c:pt>
                <c:pt idx="18">
                  <c:v>35.78311309722695</c:v>
                </c:pt>
                <c:pt idx="19">
                  <c:v>35.67579187503295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0.954570924464401</c:v>
                </c:pt>
                <c:pt idx="1">
                  <c:v>1.6318558693659413</c:v>
                </c:pt>
                <c:pt idx="2">
                  <c:v>2.7370043549311376</c:v>
                </c:pt>
                <c:pt idx="3">
                  <c:v>1.4491842214882773</c:v>
                </c:pt>
                <c:pt idx="4">
                  <c:v>1.649955077139034</c:v>
                </c:pt>
                <c:pt idx="5">
                  <c:v>3.276187088177812</c:v>
                </c:pt>
                <c:pt idx="6">
                  <c:v>2.9053202875422484</c:v>
                </c:pt>
                <c:pt idx="7">
                  <c:v>26.504291245890048</c:v>
                </c:pt>
                <c:pt idx="8">
                  <c:v>2.5776882826145346</c:v>
                </c:pt>
                <c:pt idx="9">
                  <c:v>3.7510861684918284</c:v>
                </c:pt>
                <c:pt idx="10">
                  <c:v>1.214243429349208</c:v>
                </c:pt>
                <c:pt idx="11">
                  <c:v>9.315932396699301</c:v>
                </c:pt>
                <c:pt idx="12">
                  <c:v>1.762025704008634</c:v>
                </c:pt>
                <c:pt idx="13">
                  <c:v>4.373660004937506</c:v>
                </c:pt>
                <c:pt idx="14">
                  <c:v>2.0600122838749364</c:v>
                </c:pt>
                <c:pt idx="15">
                  <c:v>5.194408277305425</c:v>
                </c:pt>
                <c:pt idx="16">
                  <c:v>1.5590546885380885</c:v>
                </c:pt>
                <c:pt idx="17">
                  <c:v>2.0159473745875838</c:v>
                </c:pt>
                <c:pt idx="18">
                  <c:v>0.9567103416897726</c:v>
                </c:pt>
                <c:pt idx="19">
                  <c:v>8.442827661581088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54.63128821625712</c:v>
                </c:pt>
                <c:pt idx="1">
                  <c:v>45.79604195071576</c:v>
                </c:pt>
                <c:pt idx="2">
                  <c:v>45.35239472497816</c:v>
                </c:pt>
                <c:pt idx="3">
                  <c:v>42.35886147975553</c:v>
                </c:pt>
                <c:pt idx="4">
                  <c:v>42.26236787875796</c:v>
                </c:pt>
                <c:pt idx="5">
                  <c:v>41.10037053160936</c:v>
                </c:pt>
                <c:pt idx="6">
                  <c:v>40.724215195235715</c:v>
                </c:pt>
                <c:pt idx="7">
                  <c:v>39.925930015665685</c:v>
                </c:pt>
                <c:pt idx="8">
                  <c:v>39.567237989326166</c:v>
                </c:pt>
                <c:pt idx="9">
                  <c:v>39.48042100879789</c:v>
                </c:pt>
                <c:pt idx="10">
                  <c:v>39.091660752357306</c:v>
                </c:pt>
                <c:pt idx="11">
                  <c:v>38.928725525963586</c:v>
                </c:pt>
                <c:pt idx="12">
                  <c:v>38.679416775049795</c:v>
                </c:pt>
                <c:pt idx="13">
                  <c:v>38.55070421064875</c:v>
                </c:pt>
                <c:pt idx="14">
                  <c:v>37.90879591683703</c:v>
                </c:pt>
                <c:pt idx="15">
                  <c:v>37.86623018657376</c:v>
                </c:pt>
                <c:pt idx="16">
                  <c:v>36.992723226979585</c:v>
                </c:pt>
                <c:pt idx="17">
                  <c:v>36.766618306211896</c:v>
                </c:pt>
                <c:pt idx="18">
                  <c:v>35.78311309722695</c:v>
                </c:pt>
                <c:pt idx="19">
                  <c:v>35.67579187503295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31.786131611100362</c:v>
                </c:pt>
                <c:pt idx="1">
                  <c:v>66.40275853204902</c:v>
                </c:pt>
                <c:pt idx="2">
                  <c:v>50.93203341501092</c:v>
                </c:pt>
                <c:pt idx="3">
                  <c:v>30.00696823799408</c:v>
                </c:pt>
                <c:pt idx="4">
                  <c:v>56.929457849237885</c:v>
                </c:pt>
                <c:pt idx="5">
                  <c:v>41.424465296707965</c:v>
                </c:pt>
                <c:pt idx="6">
                  <c:v>42.00956243448245</c:v>
                </c:pt>
                <c:pt idx="7">
                  <c:v>51.95398467102343</c:v>
                </c:pt>
                <c:pt idx="8">
                  <c:v>48.64600182532969</c:v>
                </c:pt>
                <c:pt idx="9">
                  <c:v>47.38448334685748</c:v>
                </c:pt>
                <c:pt idx="10">
                  <c:v>49.4978744208022</c:v>
                </c:pt>
                <c:pt idx="11">
                  <c:v>54.52349413146682</c:v>
                </c:pt>
                <c:pt idx="12">
                  <c:v>57.26595770101408</c:v>
                </c:pt>
                <c:pt idx="13">
                  <c:v>47.4677593982833</c:v>
                </c:pt>
                <c:pt idx="14">
                  <c:v>37.91839883486412</c:v>
                </c:pt>
                <c:pt idx="15">
                  <c:v>55.237845307934684</c:v>
                </c:pt>
                <c:pt idx="16">
                  <c:v>56.822443227579285</c:v>
                </c:pt>
                <c:pt idx="17">
                  <c:v>34.919703216374614</c:v>
                </c:pt>
                <c:pt idx="18">
                  <c:v>54.08054494442165</c:v>
                </c:pt>
                <c:pt idx="19">
                  <c:v>52.141311589570485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54.63128821625712</c:v>
                </c:pt>
                <c:pt idx="1">
                  <c:v>45.79604195071576</c:v>
                </c:pt>
                <c:pt idx="2">
                  <c:v>45.35239472497816</c:v>
                </c:pt>
                <c:pt idx="3">
                  <c:v>42.35886147975553</c:v>
                </c:pt>
                <c:pt idx="4">
                  <c:v>42.26236787875796</c:v>
                </c:pt>
                <c:pt idx="5">
                  <c:v>41.10037053160936</c:v>
                </c:pt>
                <c:pt idx="6">
                  <c:v>40.724215195235715</c:v>
                </c:pt>
                <c:pt idx="7">
                  <c:v>39.925930015665685</c:v>
                </c:pt>
                <c:pt idx="8">
                  <c:v>39.567237989326166</c:v>
                </c:pt>
                <c:pt idx="9">
                  <c:v>39.48042100879789</c:v>
                </c:pt>
                <c:pt idx="10">
                  <c:v>39.091660752357306</c:v>
                </c:pt>
                <c:pt idx="11">
                  <c:v>38.928725525963586</c:v>
                </c:pt>
                <c:pt idx="12">
                  <c:v>38.679416775049795</c:v>
                </c:pt>
                <c:pt idx="13">
                  <c:v>38.55070421064875</c:v>
                </c:pt>
                <c:pt idx="14">
                  <c:v>37.90879591683703</c:v>
                </c:pt>
                <c:pt idx="15">
                  <c:v>37.86623018657376</c:v>
                </c:pt>
                <c:pt idx="16">
                  <c:v>36.992723226979585</c:v>
                </c:pt>
                <c:pt idx="17">
                  <c:v>36.766618306211896</c:v>
                </c:pt>
                <c:pt idx="18">
                  <c:v>35.78311309722695</c:v>
                </c:pt>
                <c:pt idx="19">
                  <c:v>35.67579187503295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51.19211322916492</c:v>
                </c:pt>
                <c:pt idx="1">
                  <c:v>6.576594737246937</c:v>
                </c:pt>
                <c:pt idx="2">
                  <c:v>44.90650057104435</c:v>
                </c:pt>
                <c:pt idx="3">
                  <c:v>32.074732328331265</c:v>
                </c:pt>
                <c:pt idx="4">
                  <c:v>26.076271664130452</c:v>
                </c:pt>
                <c:pt idx="5">
                  <c:v>11.535188116094977</c:v>
                </c:pt>
                <c:pt idx="6">
                  <c:v>24.715176966501556</c:v>
                </c:pt>
                <c:pt idx="7">
                  <c:v>15.831085983894704</c:v>
                </c:pt>
                <c:pt idx="8">
                  <c:v>41.120160682259524</c:v>
                </c:pt>
                <c:pt idx="9">
                  <c:v>22.8864829452314</c:v>
                </c:pt>
                <c:pt idx="10">
                  <c:v>29.648450058871095</c:v>
                </c:pt>
                <c:pt idx="11">
                  <c:v>38.9659592274307</c:v>
                </c:pt>
                <c:pt idx="12">
                  <c:v>37.370008315203975</c:v>
                </c:pt>
                <c:pt idx="13">
                  <c:v>18.656506554756948</c:v>
                </c:pt>
                <c:pt idx="14">
                  <c:v>18.616830916336884</c:v>
                </c:pt>
                <c:pt idx="15">
                  <c:v>28.744570577853302</c:v>
                </c:pt>
                <c:pt idx="16">
                  <c:v>50.01686283788367</c:v>
                </c:pt>
                <c:pt idx="17">
                  <c:v>26.27020824890157</c:v>
                </c:pt>
                <c:pt idx="18">
                  <c:v>36.75469914520379</c:v>
                </c:pt>
                <c:pt idx="19">
                  <c:v>29.838571865785084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54.63128821625712</c:v>
                </c:pt>
                <c:pt idx="1">
                  <c:v>45.79604195071576</c:v>
                </c:pt>
                <c:pt idx="2">
                  <c:v>45.35239472497816</c:v>
                </c:pt>
                <c:pt idx="3">
                  <c:v>42.35886147975553</c:v>
                </c:pt>
                <c:pt idx="4">
                  <c:v>42.26236787875796</c:v>
                </c:pt>
                <c:pt idx="5">
                  <c:v>41.10037053160936</c:v>
                </c:pt>
                <c:pt idx="6">
                  <c:v>40.724215195235715</c:v>
                </c:pt>
                <c:pt idx="7">
                  <c:v>39.925930015665685</c:v>
                </c:pt>
                <c:pt idx="8">
                  <c:v>39.567237989326166</c:v>
                </c:pt>
                <c:pt idx="9">
                  <c:v>39.48042100879789</c:v>
                </c:pt>
                <c:pt idx="10">
                  <c:v>39.091660752357306</c:v>
                </c:pt>
                <c:pt idx="11">
                  <c:v>38.928725525963586</c:v>
                </c:pt>
                <c:pt idx="12">
                  <c:v>38.679416775049795</c:v>
                </c:pt>
                <c:pt idx="13">
                  <c:v>38.55070421064875</c:v>
                </c:pt>
                <c:pt idx="14">
                  <c:v>37.90879591683703</c:v>
                </c:pt>
                <c:pt idx="15">
                  <c:v>37.86623018657376</c:v>
                </c:pt>
                <c:pt idx="16">
                  <c:v>36.992723226979585</c:v>
                </c:pt>
                <c:pt idx="17">
                  <c:v>36.766618306211896</c:v>
                </c:pt>
                <c:pt idx="18">
                  <c:v>35.78311309722695</c:v>
                </c:pt>
                <c:pt idx="19">
                  <c:v>35.67579187503295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5.433975477668895</c:v>
                </c:pt>
                <c:pt idx="1">
                  <c:v>9.054250300842199</c:v>
                </c:pt>
                <c:pt idx="2">
                  <c:v>6.004823697939715</c:v>
                </c:pt>
                <c:pt idx="3">
                  <c:v>14.919356023785422</c:v>
                </c:pt>
                <c:pt idx="4">
                  <c:v>7.476154799740833</c:v>
                </c:pt>
                <c:pt idx="5">
                  <c:v>4.025301349705717</c:v>
                </c:pt>
                <c:pt idx="6">
                  <c:v>10.342245808404266</c:v>
                </c:pt>
                <c:pt idx="7">
                  <c:v>6.69908092424823</c:v>
                </c:pt>
                <c:pt idx="8">
                  <c:v>7.351120988364131</c:v>
                </c:pt>
                <c:pt idx="9">
                  <c:v>1.8904519508702313</c:v>
                </c:pt>
                <c:pt idx="10">
                  <c:v>3.167258928705033</c:v>
                </c:pt>
                <c:pt idx="11">
                  <c:v>4.359127164700722</c:v>
                </c:pt>
                <c:pt idx="12">
                  <c:v>11.303541260479673</c:v>
                </c:pt>
                <c:pt idx="13">
                  <c:v>8.696723878058192</c:v>
                </c:pt>
                <c:pt idx="14">
                  <c:v>8.619851239428957</c:v>
                </c:pt>
                <c:pt idx="15">
                  <c:v>1.7577060182441293</c:v>
                </c:pt>
                <c:pt idx="16">
                  <c:v>0.6099431214383699</c:v>
                </c:pt>
                <c:pt idx="17">
                  <c:v>17.414918360675728</c:v>
                </c:pt>
                <c:pt idx="18">
                  <c:v>3.8399753132040813</c:v>
                </c:pt>
                <c:pt idx="19">
                  <c:v>10.697200189095964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54.63128821625712</c:v>
                </c:pt>
                <c:pt idx="1">
                  <c:v>45.79604195071576</c:v>
                </c:pt>
                <c:pt idx="2">
                  <c:v>45.35239472497816</c:v>
                </c:pt>
                <c:pt idx="3">
                  <c:v>42.35886147975553</c:v>
                </c:pt>
                <c:pt idx="4">
                  <c:v>42.26236787875796</c:v>
                </c:pt>
                <c:pt idx="5">
                  <c:v>41.10037053160936</c:v>
                </c:pt>
                <c:pt idx="6">
                  <c:v>40.724215195235715</c:v>
                </c:pt>
                <c:pt idx="7">
                  <c:v>39.925930015665685</c:v>
                </c:pt>
                <c:pt idx="8">
                  <c:v>39.567237989326166</c:v>
                </c:pt>
                <c:pt idx="9">
                  <c:v>39.48042100879789</c:v>
                </c:pt>
                <c:pt idx="10">
                  <c:v>39.091660752357306</c:v>
                </c:pt>
                <c:pt idx="11">
                  <c:v>38.928725525963586</c:v>
                </c:pt>
                <c:pt idx="12">
                  <c:v>38.679416775049795</c:v>
                </c:pt>
                <c:pt idx="13">
                  <c:v>38.55070421064875</c:v>
                </c:pt>
                <c:pt idx="14">
                  <c:v>37.90879591683703</c:v>
                </c:pt>
                <c:pt idx="15">
                  <c:v>37.86623018657376</c:v>
                </c:pt>
                <c:pt idx="16">
                  <c:v>36.992723226979585</c:v>
                </c:pt>
                <c:pt idx="17">
                  <c:v>36.766618306211896</c:v>
                </c:pt>
                <c:pt idx="18">
                  <c:v>35.78311309722695</c:v>
                </c:pt>
                <c:pt idx="19">
                  <c:v>35.67579187503295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东区重症医学科</c:v>
                </c:pt>
                <c:pt idx="2">
                  <c:v>治未病中心</c:v>
                </c:pt>
                <c:pt idx="3">
                  <c:v>心病一科</c:v>
                </c:pt>
                <c:pt idx="4">
                  <c:v>美容皮肤科</c:v>
                </c:pt>
                <c:pt idx="5">
                  <c:v>心病四科</c:v>
                </c:pt>
                <c:pt idx="6">
                  <c:v>中医外治中心</c:v>
                </c:pt>
                <c:pt idx="7">
                  <c:v>男科</c:v>
                </c:pt>
                <c:pt idx="8">
                  <c:v>小儿推拿科</c:v>
                </c:pt>
                <c:pt idx="9">
                  <c:v>妇科</c:v>
                </c:pt>
                <c:pt idx="10">
                  <c:v>妇科妇二科合并</c:v>
                </c:pt>
                <c:pt idx="11">
                  <c:v>心病三科</c:v>
                </c:pt>
                <c:pt idx="12">
                  <c:v>呼吸内科</c:v>
                </c:pt>
                <c:pt idx="13">
                  <c:v>口腔科</c:v>
                </c:pt>
                <c:pt idx="14">
                  <c:v>周围血管科</c:v>
                </c:pt>
                <c:pt idx="15">
                  <c:v>针灸科</c:v>
                </c:pt>
                <c:pt idx="16">
                  <c:v>推拿科</c:v>
                </c:pt>
                <c:pt idx="17">
                  <c:v>肾脏内科</c:v>
                </c:pt>
                <c:pt idx="18">
                  <c:v>神经内科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47.04826157009936</c:v>
                </c:pt>
                <c:pt idx="1">
                  <c:v>28.209837732031446</c:v>
                </c:pt>
                <c:pt idx="2">
                  <c:v>57.75335081677107</c:v>
                </c:pt>
                <c:pt idx="3">
                  <c:v>59.76143002475288</c:v>
                </c:pt>
                <c:pt idx="4">
                  <c:v>26.59466869493376</c:v>
                </c:pt>
                <c:pt idx="5">
                  <c:v>69.20366859710943</c:v>
                </c:pt>
                <c:pt idx="6">
                  <c:v>26.204789070860556</c:v>
                </c:pt>
                <c:pt idx="7">
                  <c:v>63.288235429496524</c:v>
                </c:pt>
                <c:pt idx="8">
                  <c:v>51.71419677827377</c:v>
                </c:pt>
                <c:pt idx="9">
                  <c:v>34.32167217381339</c:v>
                </c:pt>
                <c:pt idx="10">
                  <c:v>62.02278104706892</c:v>
                </c:pt>
                <c:pt idx="11">
                  <c:v>37.425613883485106</c:v>
                </c:pt>
                <c:pt idx="12">
                  <c:v>35.532144933128215</c:v>
                </c:pt>
                <c:pt idx="13">
                  <c:v>49.246462349952786</c:v>
                </c:pt>
                <c:pt idx="14">
                  <c:v>65.37409751927201</c:v>
                </c:pt>
                <c:pt idx="15">
                  <c:v>40.571284892564854</c:v>
                </c:pt>
                <c:pt idx="16">
                  <c:v>37.187357713140344</c:v>
                </c:pt>
                <c:pt idx="17">
                  <c:v>42.95326919104733</c:v>
                </c:pt>
                <c:pt idx="18">
                  <c:v>72.7849735363078</c:v>
                </c:pt>
                <c:pt idx="19">
                  <c:v>60.578220436010035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58.068206652874665</c:v>
                </c:pt>
                <c:pt idx="1">
                  <c:v>50.0011590749116</c:v>
                </c:pt>
                <c:pt idx="2">
                  <c:v>24.55848652073506</c:v>
                </c:pt>
                <c:pt idx="3">
                  <c:v>20.754063032902835</c:v>
                </c:pt>
                <c:pt idx="4">
                  <c:v>19.270475661818274</c:v>
                </c:pt>
                <c:pt idx="5">
                  <c:v>17.414918360675728</c:v>
                </c:pt>
                <c:pt idx="6">
                  <c:v>14.919356023785422</c:v>
                </c:pt>
                <c:pt idx="7">
                  <c:v>14.267789626213712</c:v>
                </c:pt>
                <c:pt idx="8">
                  <c:v>13.270410642486576</c:v>
                </c:pt>
                <c:pt idx="9">
                  <c:v>11.490588768182324</c:v>
                </c:pt>
                <c:pt idx="10">
                  <c:v>11.303541260479673</c:v>
                </c:pt>
                <c:pt idx="11">
                  <c:v>11.032926005273897</c:v>
                </c:pt>
                <c:pt idx="12">
                  <c:v>10.697200189095964</c:v>
                </c:pt>
                <c:pt idx="13">
                  <c:v>10.342245808404266</c:v>
                </c:pt>
                <c:pt idx="14">
                  <c:v>10.297588222892365</c:v>
                </c:pt>
                <c:pt idx="15">
                  <c:v>10.060853515987336</c:v>
                </c:pt>
                <c:pt idx="16">
                  <c:v>9.917092878349152</c:v>
                </c:pt>
                <c:pt idx="17">
                  <c:v>9.662978733005499</c:v>
                </c:pt>
                <c:pt idx="18">
                  <c:v>9.509757882691192</c:v>
                </c:pt>
                <c:pt idx="19">
                  <c:v>9.434446972188987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41.58694432647546</c:v>
                </c:pt>
                <c:pt idx="1">
                  <c:v>31.9445036973644</c:v>
                </c:pt>
                <c:pt idx="2">
                  <c:v>39.313048555478716</c:v>
                </c:pt>
                <c:pt idx="3">
                  <c:v>32.37715281971781</c:v>
                </c:pt>
                <c:pt idx="4">
                  <c:v>21.58296876544522</c:v>
                </c:pt>
                <c:pt idx="5">
                  <c:v>27.9861450727763</c:v>
                </c:pt>
                <c:pt idx="6">
                  <c:v>21.331472641342216</c:v>
                </c:pt>
                <c:pt idx="7">
                  <c:v>53.754181145553524</c:v>
                </c:pt>
                <c:pt idx="8">
                  <c:v>31.17021864455869</c:v>
                </c:pt>
                <c:pt idx="9">
                  <c:v>33.411414116961126</c:v>
                </c:pt>
                <c:pt idx="10">
                  <c:v>23.106674292614056</c:v>
                </c:pt>
                <c:pt idx="11">
                  <c:v>22.51682185150923</c:v>
                </c:pt>
                <c:pt idx="12">
                  <c:v>29.312817953695422</c:v>
                </c:pt>
                <c:pt idx="13">
                  <c:v>56.56414514077342</c:v>
                </c:pt>
                <c:pt idx="14">
                  <c:v>21.40617858072265</c:v>
                </c:pt>
                <c:pt idx="15">
                  <c:v>12.481529311844202</c:v>
                </c:pt>
                <c:pt idx="16">
                  <c:v>29.87920153068088</c:v>
                </c:pt>
                <c:pt idx="17">
                  <c:v>40.5412878575252</c:v>
                </c:pt>
                <c:pt idx="18">
                  <c:v>40.11895873913442</c:v>
                </c:pt>
                <c:pt idx="19">
                  <c:v>31.203496548207404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58.068206652874665</c:v>
                </c:pt>
                <c:pt idx="1">
                  <c:v>50.0011590749116</c:v>
                </c:pt>
                <c:pt idx="2">
                  <c:v>24.55848652073506</c:v>
                </c:pt>
                <c:pt idx="3">
                  <c:v>20.754063032902835</c:v>
                </c:pt>
                <c:pt idx="4">
                  <c:v>19.270475661818274</c:v>
                </c:pt>
                <c:pt idx="5">
                  <c:v>17.414918360675728</c:v>
                </c:pt>
                <c:pt idx="6">
                  <c:v>14.919356023785422</c:v>
                </c:pt>
                <c:pt idx="7">
                  <c:v>14.267789626213712</c:v>
                </c:pt>
                <c:pt idx="8">
                  <c:v>13.270410642486576</c:v>
                </c:pt>
                <c:pt idx="9">
                  <c:v>11.490588768182324</c:v>
                </c:pt>
                <c:pt idx="10">
                  <c:v>11.303541260479673</c:v>
                </c:pt>
                <c:pt idx="11">
                  <c:v>11.032926005273897</c:v>
                </c:pt>
                <c:pt idx="12">
                  <c:v>10.697200189095964</c:v>
                </c:pt>
                <c:pt idx="13">
                  <c:v>10.342245808404266</c:v>
                </c:pt>
                <c:pt idx="14">
                  <c:v>10.297588222892365</c:v>
                </c:pt>
                <c:pt idx="15">
                  <c:v>10.060853515987336</c:v>
                </c:pt>
                <c:pt idx="16">
                  <c:v>9.917092878349152</c:v>
                </c:pt>
                <c:pt idx="17">
                  <c:v>9.662978733005499</c:v>
                </c:pt>
                <c:pt idx="18">
                  <c:v>9.509757882691192</c:v>
                </c:pt>
                <c:pt idx="19">
                  <c:v>9.434446972188987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72.21119624650443</c:v>
                </c:pt>
                <c:pt idx="1">
                  <c:v>53.55785740041492</c:v>
                </c:pt>
                <c:pt idx="2">
                  <c:v>40.6750412702736</c:v>
                </c:pt>
                <c:pt idx="3">
                  <c:v>58.55809721885897</c:v>
                </c:pt>
                <c:pt idx="4">
                  <c:v>37.85775229591353</c:v>
                </c:pt>
                <c:pt idx="5">
                  <c:v>44.834052430772296</c:v>
                </c:pt>
                <c:pt idx="6">
                  <c:v>46.3606600198347</c:v>
                </c:pt>
                <c:pt idx="7">
                  <c:v>48.21799179191723</c:v>
                </c:pt>
                <c:pt idx="8">
                  <c:v>42.712586906376245</c:v>
                </c:pt>
                <c:pt idx="9">
                  <c:v>35.310568788493306</c:v>
                </c:pt>
                <c:pt idx="10">
                  <c:v>59.25463182003373</c:v>
                </c:pt>
                <c:pt idx="11">
                  <c:v>52.265622487752196</c:v>
                </c:pt>
                <c:pt idx="12">
                  <c:v>58.619301094611735</c:v>
                </c:pt>
                <c:pt idx="13">
                  <c:v>39.62577533503954</c:v>
                </c:pt>
                <c:pt idx="14">
                  <c:v>59.950691804978575</c:v>
                </c:pt>
                <c:pt idx="15">
                  <c:v>62.83586538948535</c:v>
                </c:pt>
                <c:pt idx="16">
                  <c:v>48.265705380217746</c:v>
                </c:pt>
                <c:pt idx="17">
                  <c:v>44.45918916001756</c:v>
                </c:pt>
                <c:pt idx="18">
                  <c:v>42.20836980178239</c:v>
                </c:pt>
                <c:pt idx="19">
                  <c:v>40.567643273636115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58.068206652874665</c:v>
                </c:pt>
                <c:pt idx="1">
                  <c:v>50.0011590749116</c:v>
                </c:pt>
                <c:pt idx="2">
                  <c:v>24.55848652073506</c:v>
                </c:pt>
                <c:pt idx="3">
                  <c:v>20.754063032902835</c:v>
                </c:pt>
                <c:pt idx="4">
                  <c:v>19.270475661818274</c:v>
                </c:pt>
                <c:pt idx="5">
                  <c:v>17.414918360675728</c:v>
                </c:pt>
                <c:pt idx="6">
                  <c:v>14.919356023785422</c:v>
                </c:pt>
                <c:pt idx="7">
                  <c:v>14.267789626213712</c:v>
                </c:pt>
                <c:pt idx="8">
                  <c:v>13.270410642486576</c:v>
                </c:pt>
                <c:pt idx="9">
                  <c:v>11.490588768182324</c:v>
                </c:pt>
                <c:pt idx="10">
                  <c:v>11.303541260479673</c:v>
                </c:pt>
                <c:pt idx="11">
                  <c:v>11.032926005273897</c:v>
                </c:pt>
                <c:pt idx="12">
                  <c:v>10.697200189095964</c:v>
                </c:pt>
                <c:pt idx="13">
                  <c:v>10.342245808404266</c:v>
                </c:pt>
                <c:pt idx="14">
                  <c:v>10.297588222892365</c:v>
                </c:pt>
                <c:pt idx="15">
                  <c:v>10.060853515987336</c:v>
                </c:pt>
                <c:pt idx="16">
                  <c:v>9.917092878349152</c:v>
                </c:pt>
                <c:pt idx="17">
                  <c:v>9.662978733005499</c:v>
                </c:pt>
                <c:pt idx="18">
                  <c:v>9.509757882691192</c:v>
                </c:pt>
                <c:pt idx="19">
                  <c:v>9.434446972188987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48.70362993446573</c:v>
                </c:pt>
                <c:pt idx="1">
                  <c:v>41.926540147287696</c:v>
                </c:pt>
                <c:pt idx="2">
                  <c:v>53.49197844597581</c:v>
                </c:pt>
                <c:pt idx="3">
                  <c:v>65.2022616928499</c:v>
                </c:pt>
                <c:pt idx="4">
                  <c:v>47.58749357307182</c:v>
                </c:pt>
                <c:pt idx="5">
                  <c:v>33.69205453299548</c:v>
                </c:pt>
                <c:pt idx="6">
                  <c:v>57.461724483840506</c:v>
                </c:pt>
                <c:pt idx="7">
                  <c:v>49.81050799144221</c:v>
                </c:pt>
                <c:pt idx="8">
                  <c:v>46.950452401099604</c:v>
                </c:pt>
                <c:pt idx="9">
                  <c:v>41.716370745771705</c:v>
                </c:pt>
                <c:pt idx="10">
                  <c:v>52.89642950364359</c:v>
                </c:pt>
                <c:pt idx="11">
                  <c:v>52.49752254991381</c:v>
                </c:pt>
                <c:pt idx="12">
                  <c:v>56.422255840893115</c:v>
                </c:pt>
                <c:pt idx="13">
                  <c:v>37.91992503124116</c:v>
                </c:pt>
                <c:pt idx="14">
                  <c:v>55.926205030949816</c:v>
                </c:pt>
                <c:pt idx="15">
                  <c:v>35.370468953677154</c:v>
                </c:pt>
                <c:pt idx="16">
                  <c:v>57.10061010983095</c:v>
                </c:pt>
                <c:pt idx="17">
                  <c:v>47.391627934508676</c:v>
                </c:pt>
                <c:pt idx="18">
                  <c:v>48.58753608159942</c:v>
                </c:pt>
                <c:pt idx="19">
                  <c:v>42.70912131617821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58.068206652874665</c:v>
                </c:pt>
                <c:pt idx="1">
                  <c:v>50.0011590749116</c:v>
                </c:pt>
                <c:pt idx="2">
                  <c:v>24.55848652073506</c:v>
                </c:pt>
                <c:pt idx="3">
                  <c:v>20.754063032902835</c:v>
                </c:pt>
                <c:pt idx="4">
                  <c:v>19.270475661818274</c:v>
                </c:pt>
                <c:pt idx="5">
                  <c:v>17.414918360675728</c:v>
                </c:pt>
                <c:pt idx="6">
                  <c:v>14.919356023785422</c:v>
                </c:pt>
                <c:pt idx="7">
                  <c:v>14.267789626213712</c:v>
                </c:pt>
                <c:pt idx="8">
                  <c:v>13.270410642486576</c:v>
                </c:pt>
                <c:pt idx="9">
                  <c:v>11.490588768182324</c:v>
                </c:pt>
                <c:pt idx="10">
                  <c:v>11.303541260479673</c:v>
                </c:pt>
                <c:pt idx="11">
                  <c:v>11.032926005273897</c:v>
                </c:pt>
                <c:pt idx="12">
                  <c:v>10.697200189095964</c:v>
                </c:pt>
                <c:pt idx="13">
                  <c:v>10.342245808404266</c:v>
                </c:pt>
                <c:pt idx="14">
                  <c:v>10.297588222892365</c:v>
                </c:pt>
                <c:pt idx="15">
                  <c:v>10.060853515987336</c:v>
                </c:pt>
                <c:pt idx="16">
                  <c:v>9.917092878349152</c:v>
                </c:pt>
                <c:pt idx="17">
                  <c:v>9.662978733005499</c:v>
                </c:pt>
                <c:pt idx="18">
                  <c:v>9.509757882691192</c:v>
                </c:pt>
                <c:pt idx="19">
                  <c:v>9.434446972188987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52.05122584470744</c:v>
                </c:pt>
                <c:pt idx="1">
                  <c:v>43.831333017481</c:v>
                </c:pt>
                <c:pt idx="2">
                  <c:v>50.050425857513254</c:v>
                </c:pt>
                <c:pt idx="3">
                  <c:v>54.932942104225546</c:v>
                </c:pt>
                <c:pt idx="4">
                  <c:v>58.94798759623684</c:v>
                </c:pt>
                <c:pt idx="5">
                  <c:v>32.39168116621912</c:v>
                </c:pt>
                <c:pt idx="6">
                  <c:v>41.469498625972925</c:v>
                </c:pt>
                <c:pt idx="7">
                  <c:v>42.14822752977189</c:v>
                </c:pt>
                <c:pt idx="8">
                  <c:v>32.43778550487913</c:v>
                </c:pt>
                <c:pt idx="9">
                  <c:v>47.496776548969905</c:v>
                </c:pt>
                <c:pt idx="10">
                  <c:v>49.866565160272565</c:v>
                </c:pt>
                <c:pt idx="11">
                  <c:v>32.07972467791511</c:v>
                </c:pt>
                <c:pt idx="12">
                  <c:v>44.03714056127193</c:v>
                </c:pt>
                <c:pt idx="13">
                  <c:v>56.424828079309606</c:v>
                </c:pt>
                <c:pt idx="14">
                  <c:v>48.14097931928542</c:v>
                </c:pt>
                <c:pt idx="15">
                  <c:v>48.14226327727731</c:v>
                </c:pt>
                <c:pt idx="16">
                  <c:v>45.15992374812306</c:v>
                </c:pt>
                <c:pt idx="17">
                  <c:v>48.38580586391413</c:v>
                </c:pt>
                <c:pt idx="18">
                  <c:v>41.07456853442595</c:v>
                </c:pt>
                <c:pt idx="19">
                  <c:v>53.21593041592734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58.068206652874665</c:v>
                </c:pt>
                <c:pt idx="1">
                  <c:v>50.0011590749116</c:v>
                </c:pt>
                <c:pt idx="2">
                  <c:v>24.55848652073506</c:v>
                </c:pt>
                <c:pt idx="3">
                  <c:v>20.754063032902835</c:v>
                </c:pt>
                <c:pt idx="4">
                  <c:v>19.270475661818274</c:v>
                </c:pt>
                <c:pt idx="5">
                  <c:v>17.414918360675728</c:v>
                </c:pt>
                <c:pt idx="6">
                  <c:v>14.919356023785422</c:v>
                </c:pt>
                <c:pt idx="7">
                  <c:v>14.267789626213712</c:v>
                </c:pt>
                <c:pt idx="8">
                  <c:v>13.270410642486576</c:v>
                </c:pt>
                <c:pt idx="9">
                  <c:v>11.490588768182324</c:v>
                </c:pt>
                <c:pt idx="10">
                  <c:v>11.303541260479673</c:v>
                </c:pt>
                <c:pt idx="11">
                  <c:v>11.032926005273897</c:v>
                </c:pt>
                <c:pt idx="12">
                  <c:v>10.697200189095964</c:v>
                </c:pt>
                <c:pt idx="13">
                  <c:v>10.342245808404266</c:v>
                </c:pt>
                <c:pt idx="14">
                  <c:v>10.297588222892365</c:v>
                </c:pt>
                <c:pt idx="15">
                  <c:v>10.060853515987336</c:v>
                </c:pt>
                <c:pt idx="16">
                  <c:v>9.917092878349152</c:v>
                </c:pt>
                <c:pt idx="17">
                  <c:v>9.662978733005499</c:v>
                </c:pt>
                <c:pt idx="18">
                  <c:v>9.509757882691192</c:v>
                </c:pt>
                <c:pt idx="19">
                  <c:v>9.434446972188987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0.8475689803018152</c:v>
                </c:pt>
                <c:pt idx="1">
                  <c:v>0.72938663544803</c:v>
                </c:pt>
                <c:pt idx="2">
                  <c:v>3.0186680744590406</c:v>
                </c:pt>
                <c:pt idx="3">
                  <c:v>21.848520456399132</c:v>
                </c:pt>
                <c:pt idx="4">
                  <c:v>5.305186709509818</c:v>
                </c:pt>
                <c:pt idx="5">
                  <c:v>2.0159473745875838</c:v>
                </c:pt>
                <c:pt idx="6">
                  <c:v>1.4491842214882773</c:v>
                </c:pt>
                <c:pt idx="7">
                  <c:v>1.974376703035204</c:v>
                </c:pt>
                <c:pt idx="8">
                  <c:v>0.83811661983364</c:v>
                </c:pt>
                <c:pt idx="9">
                  <c:v>1.721751252707056</c:v>
                </c:pt>
                <c:pt idx="10">
                  <c:v>1.762025704008634</c:v>
                </c:pt>
                <c:pt idx="11">
                  <c:v>3.27025190323201</c:v>
                </c:pt>
                <c:pt idx="12">
                  <c:v>8.442827661581088</c:v>
                </c:pt>
                <c:pt idx="13">
                  <c:v>2.9053202875422484</c:v>
                </c:pt>
                <c:pt idx="14">
                  <c:v>1.9000154897465307</c:v>
                </c:pt>
                <c:pt idx="15">
                  <c:v>2.9595100575703652</c:v>
                </c:pt>
                <c:pt idx="16">
                  <c:v>1.3583475570704193</c:v>
                </c:pt>
                <c:pt idx="17">
                  <c:v>2.5612196963370293</c:v>
                </c:pt>
                <c:pt idx="18">
                  <c:v>9.930393992138391</c:v>
                </c:pt>
                <c:pt idx="19">
                  <c:v>1.413201776745101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58.068206652874665</c:v>
                </c:pt>
                <c:pt idx="1">
                  <c:v>50.0011590749116</c:v>
                </c:pt>
                <c:pt idx="2">
                  <c:v>24.55848652073506</c:v>
                </c:pt>
                <c:pt idx="3">
                  <c:v>20.754063032902835</c:v>
                </c:pt>
                <c:pt idx="4">
                  <c:v>19.270475661818274</c:v>
                </c:pt>
                <c:pt idx="5">
                  <c:v>17.414918360675728</c:v>
                </c:pt>
                <c:pt idx="6">
                  <c:v>14.919356023785422</c:v>
                </c:pt>
                <c:pt idx="7">
                  <c:v>14.267789626213712</c:v>
                </c:pt>
                <c:pt idx="8">
                  <c:v>13.270410642486576</c:v>
                </c:pt>
                <c:pt idx="9">
                  <c:v>11.490588768182324</c:v>
                </c:pt>
                <c:pt idx="10">
                  <c:v>11.303541260479673</c:v>
                </c:pt>
                <c:pt idx="11">
                  <c:v>11.032926005273897</c:v>
                </c:pt>
                <c:pt idx="12">
                  <c:v>10.697200189095964</c:v>
                </c:pt>
                <c:pt idx="13">
                  <c:v>10.342245808404266</c:v>
                </c:pt>
                <c:pt idx="14">
                  <c:v>10.297588222892365</c:v>
                </c:pt>
                <c:pt idx="15">
                  <c:v>10.060853515987336</c:v>
                </c:pt>
                <c:pt idx="16">
                  <c:v>9.917092878349152</c:v>
                </c:pt>
                <c:pt idx="17">
                  <c:v>9.662978733005499</c:v>
                </c:pt>
                <c:pt idx="18">
                  <c:v>9.509757882691192</c:v>
                </c:pt>
                <c:pt idx="19">
                  <c:v>9.434446972188987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17.269467774870343</c:v>
                </c:pt>
                <c:pt idx="1">
                  <c:v>38.49346018834303</c:v>
                </c:pt>
                <c:pt idx="2">
                  <c:v>44.45350691827492</c:v>
                </c:pt>
                <c:pt idx="3">
                  <c:v>44.5106519131521</c:v>
                </c:pt>
                <c:pt idx="4">
                  <c:v>42.40600646219652</c:v>
                </c:pt>
                <c:pt idx="5">
                  <c:v>34.919703216374614</c:v>
                </c:pt>
                <c:pt idx="6">
                  <c:v>30.00696823799408</c:v>
                </c:pt>
                <c:pt idx="7">
                  <c:v>30.229221519813677</c:v>
                </c:pt>
                <c:pt idx="8">
                  <c:v>42.49362829119797</c:v>
                </c:pt>
                <c:pt idx="9">
                  <c:v>52.945435927645036</c:v>
                </c:pt>
                <c:pt idx="10">
                  <c:v>57.26595770101408</c:v>
                </c:pt>
                <c:pt idx="11">
                  <c:v>40.62836564672781</c:v>
                </c:pt>
                <c:pt idx="12">
                  <c:v>52.141311589570485</c:v>
                </c:pt>
                <c:pt idx="13">
                  <c:v>42.00956243448245</c:v>
                </c:pt>
                <c:pt idx="14">
                  <c:v>33.297218934972335</c:v>
                </c:pt>
                <c:pt idx="15">
                  <c:v>48.75986870833138</c:v>
                </c:pt>
                <c:pt idx="16">
                  <c:v>55.837486370501125</c:v>
                </c:pt>
                <c:pt idx="17">
                  <c:v>42.77888543511142</c:v>
                </c:pt>
                <c:pt idx="18">
                  <c:v>43.30113219178203</c:v>
                </c:pt>
                <c:pt idx="19">
                  <c:v>62.27314110891604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58.068206652874665</c:v>
                </c:pt>
                <c:pt idx="1">
                  <c:v>50.0011590749116</c:v>
                </c:pt>
                <c:pt idx="2">
                  <c:v>24.55848652073506</c:v>
                </c:pt>
                <c:pt idx="3">
                  <c:v>20.754063032902835</c:v>
                </c:pt>
                <c:pt idx="4">
                  <c:v>19.270475661818274</c:v>
                </c:pt>
                <c:pt idx="5">
                  <c:v>17.414918360675728</c:v>
                </c:pt>
                <c:pt idx="6">
                  <c:v>14.919356023785422</c:v>
                </c:pt>
                <c:pt idx="7">
                  <c:v>14.267789626213712</c:v>
                </c:pt>
                <c:pt idx="8">
                  <c:v>13.270410642486576</c:v>
                </c:pt>
                <c:pt idx="9">
                  <c:v>11.490588768182324</c:v>
                </c:pt>
                <c:pt idx="10">
                  <c:v>11.303541260479673</c:v>
                </c:pt>
                <c:pt idx="11">
                  <c:v>11.032926005273897</c:v>
                </c:pt>
                <c:pt idx="12">
                  <c:v>10.697200189095964</c:v>
                </c:pt>
                <c:pt idx="13">
                  <c:v>10.342245808404266</c:v>
                </c:pt>
                <c:pt idx="14">
                  <c:v>10.297588222892365</c:v>
                </c:pt>
                <c:pt idx="15">
                  <c:v>10.060853515987336</c:v>
                </c:pt>
                <c:pt idx="16">
                  <c:v>9.917092878349152</c:v>
                </c:pt>
                <c:pt idx="17">
                  <c:v>9.662978733005499</c:v>
                </c:pt>
                <c:pt idx="18">
                  <c:v>9.509757882691192</c:v>
                </c:pt>
                <c:pt idx="19">
                  <c:v>9.434446972188987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40.15208090135956</c:v>
                </c:pt>
                <c:pt idx="1">
                  <c:v>41.503018535311696</c:v>
                </c:pt>
                <c:pt idx="2">
                  <c:v>41.56775136977873</c:v>
                </c:pt>
                <c:pt idx="3">
                  <c:v>60.06738861522809</c:v>
                </c:pt>
                <c:pt idx="4">
                  <c:v>41.10649326306026</c:v>
                </c:pt>
                <c:pt idx="5">
                  <c:v>26.27020824890157</c:v>
                </c:pt>
                <c:pt idx="6">
                  <c:v>32.074732328331265</c:v>
                </c:pt>
                <c:pt idx="7">
                  <c:v>47.585479304727315</c:v>
                </c:pt>
                <c:pt idx="8">
                  <c:v>45.82779008324602</c:v>
                </c:pt>
                <c:pt idx="9">
                  <c:v>60.43302702521205</c:v>
                </c:pt>
                <c:pt idx="10">
                  <c:v>37.370008315203975</c:v>
                </c:pt>
                <c:pt idx="11">
                  <c:v>42.598474972139805</c:v>
                </c:pt>
                <c:pt idx="12">
                  <c:v>29.838571865785084</c:v>
                </c:pt>
                <c:pt idx="13">
                  <c:v>24.715176966501556</c:v>
                </c:pt>
                <c:pt idx="14">
                  <c:v>51.85271448214968</c:v>
                </c:pt>
                <c:pt idx="15">
                  <c:v>52.17384403949003</c:v>
                </c:pt>
                <c:pt idx="16">
                  <c:v>26.19518143152154</c:v>
                </c:pt>
                <c:pt idx="17">
                  <c:v>66.30180159562033</c:v>
                </c:pt>
                <c:pt idx="18">
                  <c:v>52.05507773738131</c:v>
                </c:pt>
                <c:pt idx="19">
                  <c:v>19.566182932123233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58.068206652874665</c:v>
                </c:pt>
                <c:pt idx="1">
                  <c:v>50.0011590749116</c:v>
                </c:pt>
                <c:pt idx="2">
                  <c:v>24.55848652073506</c:v>
                </c:pt>
                <c:pt idx="3">
                  <c:v>20.754063032902835</c:v>
                </c:pt>
                <c:pt idx="4">
                  <c:v>19.270475661818274</c:v>
                </c:pt>
                <c:pt idx="5">
                  <c:v>17.414918360675728</c:v>
                </c:pt>
                <c:pt idx="6">
                  <c:v>14.919356023785422</c:v>
                </c:pt>
                <c:pt idx="7">
                  <c:v>14.267789626213712</c:v>
                </c:pt>
                <c:pt idx="8">
                  <c:v>13.270410642486576</c:v>
                </c:pt>
                <c:pt idx="9">
                  <c:v>11.490588768182324</c:v>
                </c:pt>
                <c:pt idx="10">
                  <c:v>11.303541260479673</c:v>
                </c:pt>
                <c:pt idx="11">
                  <c:v>11.032926005273897</c:v>
                </c:pt>
                <c:pt idx="12">
                  <c:v>10.697200189095964</c:v>
                </c:pt>
                <c:pt idx="13">
                  <c:v>10.342245808404266</c:v>
                </c:pt>
                <c:pt idx="14">
                  <c:v>10.297588222892365</c:v>
                </c:pt>
                <c:pt idx="15">
                  <c:v>10.060853515987336</c:v>
                </c:pt>
                <c:pt idx="16">
                  <c:v>9.917092878349152</c:v>
                </c:pt>
                <c:pt idx="17">
                  <c:v>9.662978733005499</c:v>
                </c:pt>
                <c:pt idx="18">
                  <c:v>9.509757882691192</c:v>
                </c:pt>
                <c:pt idx="19">
                  <c:v>9.434446972188987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31.66898638051776</c:v>
                </c:pt>
                <c:pt idx="1">
                  <c:v>28.15433542548442</c:v>
                </c:pt>
                <c:pt idx="2">
                  <c:v>26.02634774231392</c:v>
                </c:pt>
                <c:pt idx="3">
                  <c:v>17.16161285043209</c:v>
                </c:pt>
                <c:pt idx="4">
                  <c:v>32.572677758547655</c:v>
                </c:pt>
                <c:pt idx="5">
                  <c:v>36.766618306211896</c:v>
                </c:pt>
                <c:pt idx="6">
                  <c:v>42.35886147975553</c:v>
                </c:pt>
                <c:pt idx="7">
                  <c:v>24.632659724855316</c:v>
                </c:pt>
                <c:pt idx="8">
                  <c:v>34.07062437734066</c:v>
                </c:pt>
                <c:pt idx="9">
                  <c:v>30.03259853652564</c:v>
                </c:pt>
                <c:pt idx="10">
                  <c:v>38.679416775049795</c:v>
                </c:pt>
                <c:pt idx="11">
                  <c:v>30.514073531174787</c:v>
                </c:pt>
                <c:pt idx="12">
                  <c:v>35.67579187503295</c:v>
                </c:pt>
                <c:pt idx="13">
                  <c:v>40.724215195235715</c:v>
                </c:pt>
                <c:pt idx="14">
                  <c:v>28.972428777974564</c:v>
                </c:pt>
                <c:pt idx="15">
                  <c:v>29.943516941882546</c:v>
                </c:pt>
                <c:pt idx="16">
                  <c:v>23.544227465632027</c:v>
                </c:pt>
                <c:pt idx="17">
                  <c:v>25.789849298035588</c:v>
                </c:pt>
                <c:pt idx="18">
                  <c:v>17.049220046426225</c:v>
                </c:pt>
                <c:pt idx="19">
                  <c:v>25.85714085596453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58.068206652874665</c:v>
                </c:pt>
                <c:pt idx="1">
                  <c:v>50.0011590749116</c:v>
                </c:pt>
                <c:pt idx="2">
                  <c:v>24.55848652073506</c:v>
                </c:pt>
                <c:pt idx="3">
                  <c:v>20.754063032902835</c:v>
                </c:pt>
                <c:pt idx="4">
                  <c:v>19.270475661818274</c:v>
                </c:pt>
                <c:pt idx="5">
                  <c:v>17.414918360675728</c:v>
                </c:pt>
                <c:pt idx="6">
                  <c:v>14.919356023785422</c:v>
                </c:pt>
                <c:pt idx="7">
                  <c:v>14.267789626213712</c:v>
                </c:pt>
                <c:pt idx="8">
                  <c:v>13.270410642486576</c:v>
                </c:pt>
                <c:pt idx="9">
                  <c:v>11.490588768182324</c:v>
                </c:pt>
                <c:pt idx="10">
                  <c:v>11.303541260479673</c:v>
                </c:pt>
                <c:pt idx="11">
                  <c:v>11.032926005273897</c:v>
                </c:pt>
                <c:pt idx="12">
                  <c:v>10.697200189095964</c:v>
                </c:pt>
                <c:pt idx="13">
                  <c:v>10.342245808404266</c:v>
                </c:pt>
                <c:pt idx="14">
                  <c:v>10.297588222892365</c:v>
                </c:pt>
                <c:pt idx="15">
                  <c:v>10.060853515987336</c:v>
                </c:pt>
                <c:pt idx="16">
                  <c:v>9.917092878349152</c:v>
                </c:pt>
                <c:pt idx="17">
                  <c:v>9.662978733005499</c:v>
                </c:pt>
                <c:pt idx="18">
                  <c:v>9.509757882691192</c:v>
                </c:pt>
                <c:pt idx="19">
                  <c:v>9.434446972188987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泌尿外科</c:v>
                </c:pt>
                <c:pt idx="2">
                  <c:v>胸外科</c:v>
                </c:pt>
                <c:pt idx="3">
                  <c:v>产科</c:v>
                </c:pt>
                <c:pt idx="4">
                  <c:v>脑病三科</c:v>
                </c:pt>
                <c:pt idx="5">
                  <c:v>肾脏内科</c:v>
                </c:pt>
                <c:pt idx="6">
                  <c:v>心病一科</c:v>
                </c:pt>
                <c:pt idx="7">
                  <c:v>小儿骨科</c:v>
                </c:pt>
                <c:pt idx="8">
                  <c:v>肝胆外科</c:v>
                </c:pt>
                <c:pt idx="9">
                  <c:v>皮肤科</c:v>
                </c:pt>
                <c:pt idx="10">
                  <c:v>呼吸内科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中医外治中心</c:v>
                </c:pt>
                <c:pt idx="14">
                  <c:v>西区重症医学科</c:v>
                </c:pt>
                <c:pt idx="15">
                  <c:v>内分泌科</c:v>
                </c:pt>
                <c:pt idx="16">
                  <c:v>关节骨科</c:v>
                </c:pt>
                <c:pt idx="17">
                  <c:v>骨科</c:v>
                </c:pt>
                <c:pt idx="18">
                  <c:v>普通外科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36.592052476875175</c:v>
                </c:pt>
                <c:pt idx="1">
                  <c:v>51.71643538001803</c:v>
                </c:pt>
                <c:pt idx="2">
                  <c:v>60.0055523227118</c:v>
                </c:pt>
                <c:pt idx="3">
                  <c:v>60.0083405699957</c:v>
                </c:pt>
                <c:pt idx="4">
                  <c:v>59.659041504672615</c:v>
                </c:pt>
                <c:pt idx="5">
                  <c:v>42.95326919104733</c:v>
                </c:pt>
                <c:pt idx="6">
                  <c:v>59.76143002475288</c:v>
                </c:pt>
                <c:pt idx="7">
                  <c:v>49.591748566405975</c:v>
                </c:pt>
                <c:pt idx="8">
                  <c:v>34.52890105054353</c:v>
                </c:pt>
                <c:pt idx="9">
                  <c:v>57.5991079760247</c:v>
                </c:pt>
                <c:pt idx="10">
                  <c:v>35.532144933128215</c:v>
                </c:pt>
                <c:pt idx="11">
                  <c:v>48.55173104912718</c:v>
                </c:pt>
                <c:pt idx="12">
                  <c:v>60.578220436010035</c:v>
                </c:pt>
                <c:pt idx="13">
                  <c:v>26.204789070860556</c:v>
                </c:pt>
                <c:pt idx="14">
                  <c:v>48.43121736176611</c:v>
                </c:pt>
                <c:pt idx="15">
                  <c:v>22.605394129813448</c:v>
                </c:pt>
                <c:pt idx="16">
                  <c:v>40.08737213687905</c:v>
                </c:pt>
                <c:pt idx="17">
                  <c:v>42.53917793244825</c:v>
                </c:pt>
                <c:pt idx="18">
                  <c:v>54.46021378416243</c:v>
                </c:pt>
                <c:pt idx="19">
                  <c:v>53.58833096134071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87.47034847419407</c:v>
                </c:pt>
                <c:pt idx="1">
                  <c:v>72.91538625723489</c:v>
                </c:pt>
                <c:pt idx="2">
                  <c:v>72.7849735363078</c:v>
                </c:pt>
                <c:pt idx="3">
                  <c:v>70.39502053697642</c:v>
                </c:pt>
                <c:pt idx="4">
                  <c:v>69.20366859710943</c:v>
                </c:pt>
                <c:pt idx="5">
                  <c:v>67.60662708272875</c:v>
                </c:pt>
                <c:pt idx="6">
                  <c:v>66.09541534761401</c:v>
                </c:pt>
                <c:pt idx="7">
                  <c:v>65.37409751927201</c:v>
                </c:pt>
                <c:pt idx="8">
                  <c:v>63.796444333650605</c:v>
                </c:pt>
                <c:pt idx="9">
                  <c:v>63.288235429496524</c:v>
                </c:pt>
                <c:pt idx="10">
                  <c:v>63.00526015752701</c:v>
                </c:pt>
                <c:pt idx="11">
                  <c:v>62.02278104706892</c:v>
                </c:pt>
                <c:pt idx="12">
                  <c:v>60.578220436010035</c:v>
                </c:pt>
                <c:pt idx="13">
                  <c:v>60.0083405699957</c:v>
                </c:pt>
                <c:pt idx="14">
                  <c:v>60.0055523227118</c:v>
                </c:pt>
                <c:pt idx="15">
                  <c:v>59.76143002475288</c:v>
                </c:pt>
                <c:pt idx="16">
                  <c:v>59.659041504672615</c:v>
                </c:pt>
                <c:pt idx="17">
                  <c:v>59.59604769624295</c:v>
                </c:pt>
                <c:pt idx="18">
                  <c:v>59.44352912787199</c:v>
                </c:pt>
                <c:pt idx="19">
                  <c:v>59.16870197985654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18.481928646165645</c:v>
                </c:pt>
                <c:pt idx="1">
                  <c:v>34.54365606264152</c:v>
                </c:pt>
                <c:pt idx="2">
                  <c:v>27.506612728539256</c:v>
                </c:pt>
                <c:pt idx="3">
                  <c:v>32.383968721184694</c:v>
                </c:pt>
                <c:pt idx="4">
                  <c:v>16.284814317362446</c:v>
                </c:pt>
                <c:pt idx="5">
                  <c:v>31.79802762586927</c:v>
                </c:pt>
                <c:pt idx="6">
                  <c:v>24.98564684465019</c:v>
                </c:pt>
                <c:pt idx="7">
                  <c:v>8.41023791927881</c:v>
                </c:pt>
                <c:pt idx="8">
                  <c:v>38.02662875255963</c:v>
                </c:pt>
                <c:pt idx="9">
                  <c:v>18.105830943232526</c:v>
                </c:pt>
                <c:pt idx="10">
                  <c:v>13.824115930169615</c:v>
                </c:pt>
                <c:pt idx="11">
                  <c:v>8.202804215906838</c:v>
                </c:pt>
                <c:pt idx="12">
                  <c:v>29.312817953695422</c:v>
                </c:pt>
                <c:pt idx="13">
                  <c:v>32.37715281971781</c:v>
                </c:pt>
                <c:pt idx="14">
                  <c:v>39.313048555478716</c:v>
                </c:pt>
                <c:pt idx="15">
                  <c:v>21.331472641342216</c:v>
                </c:pt>
                <c:pt idx="16">
                  <c:v>21.58296876544522</c:v>
                </c:pt>
                <c:pt idx="17">
                  <c:v>11.331599602917724</c:v>
                </c:pt>
                <c:pt idx="18">
                  <c:v>6.039376442452853</c:v>
                </c:pt>
                <c:pt idx="19">
                  <c:v>10.96515252559264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87.47034847419407</c:v>
                </c:pt>
                <c:pt idx="1">
                  <c:v>72.91538625723489</c:v>
                </c:pt>
                <c:pt idx="2">
                  <c:v>72.7849735363078</c:v>
                </c:pt>
                <c:pt idx="3">
                  <c:v>70.39502053697642</c:v>
                </c:pt>
                <c:pt idx="4">
                  <c:v>69.20366859710943</c:v>
                </c:pt>
                <c:pt idx="5">
                  <c:v>67.60662708272875</c:v>
                </c:pt>
                <c:pt idx="6">
                  <c:v>66.09541534761401</c:v>
                </c:pt>
                <c:pt idx="7">
                  <c:v>65.37409751927201</c:v>
                </c:pt>
                <c:pt idx="8">
                  <c:v>63.796444333650605</c:v>
                </c:pt>
                <c:pt idx="9">
                  <c:v>63.288235429496524</c:v>
                </c:pt>
                <c:pt idx="10">
                  <c:v>63.00526015752701</c:v>
                </c:pt>
                <c:pt idx="11">
                  <c:v>62.02278104706892</c:v>
                </c:pt>
                <c:pt idx="12">
                  <c:v>60.578220436010035</c:v>
                </c:pt>
                <c:pt idx="13">
                  <c:v>60.0083405699957</c:v>
                </c:pt>
                <c:pt idx="14">
                  <c:v>60.0055523227118</c:v>
                </c:pt>
                <c:pt idx="15">
                  <c:v>59.76143002475288</c:v>
                </c:pt>
                <c:pt idx="16">
                  <c:v>59.659041504672615</c:v>
                </c:pt>
                <c:pt idx="17">
                  <c:v>59.59604769624295</c:v>
                </c:pt>
                <c:pt idx="18">
                  <c:v>59.44352912787199</c:v>
                </c:pt>
                <c:pt idx="19">
                  <c:v>59.16870197985654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47.289739829583226</c:v>
                </c:pt>
                <c:pt idx="1">
                  <c:v>70.61538706815759</c:v>
                </c:pt>
                <c:pt idx="2">
                  <c:v>56.15933954027432</c:v>
                </c:pt>
                <c:pt idx="3">
                  <c:v>64.17211381936917</c:v>
                </c:pt>
                <c:pt idx="4">
                  <c:v>60.6456536683763</c:v>
                </c:pt>
                <c:pt idx="5">
                  <c:v>48.832981401980916</c:v>
                </c:pt>
                <c:pt idx="6">
                  <c:v>50.807574686892444</c:v>
                </c:pt>
                <c:pt idx="7">
                  <c:v>55.335386440700496</c:v>
                </c:pt>
                <c:pt idx="8">
                  <c:v>55.33544515247477</c:v>
                </c:pt>
                <c:pt idx="9">
                  <c:v>43.155303947580535</c:v>
                </c:pt>
                <c:pt idx="10">
                  <c:v>51.586104152491345</c:v>
                </c:pt>
                <c:pt idx="11">
                  <c:v>45.67772517827559</c:v>
                </c:pt>
                <c:pt idx="12">
                  <c:v>58.619301094611735</c:v>
                </c:pt>
                <c:pt idx="13">
                  <c:v>58.55809721885897</c:v>
                </c:pt>
                <c:pt idx="14">
                  <c:v>40.6750412702736</c:v>
                </c:pt>
                <c:pt idx="15">
                  <c:v>46.3606600198347</c:v>
                </c:pt>
                <c:pt idx="16">
                  <c:v>37.85775229591353</c:v>
                </c:pt>
                <c:pt idx="17">
                  <c:v>53.77206666783352</c:v>
                </c:pt>
                <c:pt idx="18">
                  <c:v>38.31485927140139</c:v>
                </c:pt>
                <c:pt idx="19">
                  <c:v>59.26066471385432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87.47034847419407</c:v>
                </c:pt>
                <c:pt idx="1">
                  <c:v>72.91538625723489</c:v>
                </c:pt>
                <c:pt idx="2">
                  <c:v>72.7849735363078</c:v>
                </c:pt>
                <c:pt idx="3">
                  <c:v>70.39502053697642</c:v>
                </c:pt>
                <c:pt idx="4">
                  <c:v>69.20366859710943</c:v>
                </c:pt>
                <c:pt idx="5">
                  <c:v>67.60662708272875</c:v>
                </c:pt>
                <c:pt idx="6">
                  <c:v>66.09541534761401</c:v>
                </c:pt>
                <c:pt idx="7">
                  <c:v>65.37409751927201</c:v>
                </c:pt>
                <c:pt idx="8">
                  <c:v>63.796444333650605</c:v>
                </c:pt>
                <c:pt idx="9">
                  <c:v>63.288235429496524</c:v>
                </c:pt>
                <c:pt idx="10">
                  <c:v>63.00526015752701</c:v>
                </c:pt>
                <c:pt idx="11">
                  <c:v>62.02278104706892</c:v>
                </c:pt>
                <c:pt idx="12">
                  <c:v>60.578220436010035</c:v>
                </c:pt>
                <c:pt idx="13">
                  <c:v>60.0083405699957</c:v>
                </c:pt>
                <c:pt idx="14">
                  <c:v>60.0055523227118</c:v>
                </c:pt>
                <c:pt idx="15">
                  <c:v>59.76143002475288</c:v>
                </c:pt>
                <c:pt idx="16">
                  <c:v>59.659041504672615</c:v>
                </c:pt>
                <c:pt idx="17">
                  <c:v>59.59604769624295</c:v>
                </c:pt>
                <c:pt idx="18">
                  <c:v>59.44352912787199</c:v>
                </c:pt>
                <c:pt idx="19">
                  <c:v>59.16870197985654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43.268972376747605</c:v>
                </c:pt>
                <c:pt idx="1">
                  <c:v>58.894965933746256</c:v>
                </c:pt>
                <c:pt idx="2">
                  <c:v>53.05443894096721</c:v>
                </c:pt>
                <c:pt idx="3">
                  <c:v>48.04883186578622</c:v>
                </c:pt>
                <c:pt idx="4">
                  <c:v>69.23720780854573</c:v>
                </c:pt>
                <c:pt idx="5">
                  <c:v>40.94773984817087</c:v>
                </c:pt>
                <c:pt idx="6">
                  <c:v>49.2678346778838</c:v>
                </c:pt>
                <c:pt idx="7">
                  <c:v>57.937809118970755</c:v>
                </c:pt>
                <c:pt idx="8">
                  <c:v>51.841063572862</c:v>
                </c:pt>
                <c:pt idx="9">
                  <c:v>49.48454592854154</c:v>
                </c:pt>
                <c:pt idx="10">
                  <c:v>26.42440605877576</c:v>
                </c:pt>
                <c:pt idx="11">
                  <c:v>51.67757529782434</c:v>
                </c:pt>
                <c:pt idx="12">
                  <c:v>56.422255840893115</c:v>
                </c:pt>
                <c:pt idx="13">
                  <c:v>65.2022616928499</c:v>
                </c:pt>
                <c:pt idx="14">
                  <c:v>53.49197844597581</c:v>
                </c:pt>
                <c:pt idx="15">
                  <c:v>57.461724483840506</c:v>
                </c:pt>
                <c:pt idx="16">
                  <c:v>47.58749357307182</c:v>
                </c:pt>
                <c:pt idx="17">
                  <c:v>45.08335618802992</c:v>
                </c:pt>
                <c:pt idx="18">
                  <c:v>63.491950757433834</c:v>
                </c:pt>
                <c:pt idx="19">
                  <c:v>56.14719342753697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87.47034847419407</c:v>
                </c:pt>
                <c:pt idx="1">
                  <c:v>72.91538625723489</c:v>
                </c:pt>
                <c:pt idx="2">
                  <c:v>72.7849735363078</c:v>
                </c:pt>
                <c:pt idx="3">
                  <c:v>70.39502053697642</c:v>
                </c:pt>
                <c:pt idx="4">
                  <c:v>69.20366859710943</c:v>
                </c:pt>
                <c:pt idx="5">
                  <c:v>67.60662708272875</c:v>
                </c:pt>
                <c:pt idx="6">
                  <c:v>66.09541534761401</c:v>
                </c:pt>
                <c:pt idx="7">
                  <c:v>65.37409751927201</c:v>
                </c:pt>
                <c:pt idx="8">
                  <c:v>63.796444333650605</c:v>
                </c:pt>
                <c:pt idx="9">
                  <c:v>63.288235429496524</c:v>
                </c:pt>
                <c:pt idx="10">
                  <c:v>63.00526015752701</c:v>
                </c:pt>
                <c:pt idx="11">
                  <c:v>62.02278104706892</c:v>
                </c:pt>
                <c:pt idx="12">
                  <c:v>60.578220436010035</c:v>
                </c:pt>
                <c:pt idx="13">
                  <c:v>60.0083405699957</c:v>
                </c:pt>
                <c:pt idx="14">
                  <c:v>60.0055523227118</c:v>
                </c:pt>
                <c:pt idx="15">
                  <c:v>59.76143002475288</c:v>
                </c:pt>
                <c:pt idx="16">
                  <c:v>59.659041504672615</c:v>
                </c:pt>
                <c:pt idx="17">
                  <c:v>59.59604769624295</c:v>
                </c:pt>
                <c:pt idx="18">
                  <c:v>59.44352912787199</c:v>
                </c:pt>
                <c:pt idx="19">
                  <c:v>59.16870197985654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41.22490143119491</c:v>
                </c:pt>
                <c:pt idx="1">
                  <c:v>62.86801463411464</c:v>
                </c:pt>
                <c:pt idx="2">
                  <c:v>50.3985422489736</c:v>
                </c:pt>
                <c:pt idx="3">
                  <c:v>50.42916279278174</c:v>
                </c:pt>
                <c:pt idx="4">
                  <c:v>50.87449314751419</c:v>
                </c:pt>
                <c:pt idx="5">
                  <c:v>53.68751635597413</c:v>
                </c:pt>
                <c:pt idx="6">
                  <c:v>44.7148538858107</c:v>
                </c:pt>
                <c:pt idx="7">
                  <c:v>47.04352318389006</c:v>
                </c:pt>
                <c:pt idx="8">
                  <c:v>45.32173604036523</c:v>
                </c:pt>
                <c:pt idx="9">
                  <c:v>42.042997788474054</c:v>
                </c:pt>
                <c:pt idx="10">
                  <c:v>48.868033393919156</c:v>
                </c:pt>
                <c:pt idx="11">
                  <c:v>40.896326459527096</c:v>
                </c:pt>
                <c:pt idx="12">
                  <c:v>44.03714056127193</c:v>
                </c:pt>
                <c:pt idx="13">
                  <c:v>54.932942104225546</c:v>
                </c:pt>
                <c:pt idx="14">
                  <c:v>50.050425857513254</c:v>
                </c:pt>
                <c:pt idx="15">
                  <c:v>41.469498625972925</c:v>
                </c:pt>
                <c:pt idx="16">
                  <c:v>58.94798759623684</c:v>
                </c:pt>
                <c:pt idx="17">
                  <c:v>44.97346379703208</c:v>
                </c:pt>
                <c:pt idx="18">
                  <c:v>51.645073592582996</c:v>
                </c:pt>
                <c:pt idx="19">
                  <c:v>56.835676578162854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87.47034847419407</c:v>
                </c:pt>
                <c:pt idx="1">
                  <c:v>72.91538625723489</c:v>
                </c:pt>
                <c:pt idx="2">
                  <c:v>72.7849735363078</c:v>
                </c:pt>
                <c:pt idx="3">
                  <c:v>70.39502053697642</c:v>
                </c:pt>
                <c:pt idx="4">
                  <c:v>69.20366859710943</c:v>
                </c:pt>
                <c:pt idx="5">
                  <c:v>67.60662708272875</c:v>
                </c:pt>
                <c:pt idx="6">
                  <c:v>66.09541534761401</c:v>
                </c:pt>
                <c:pt idx="7">
                  <c:v>65.37409751927201</c:v>
                </c:pt>
                <c:pt idx="8">
                  <c:v>63.796444333650605</c:v>
                </c:pt>
                <c:pt idx="9">
                  <c:v>63.288235429496524</c:v>
                </c:pt>
                <c:pt idx="10">
                  <c:v>63.00526015752701</c:v>
                </c:pt>
                <c:pt idx="11">
                  <c:v>62.02278104706892</c:v>
                </c:pt>
                <c:pt idx="12">
                  <c:v>60.578220436010035</c:v>
                </c:pt>
                <c:pt idx="13">
                  <c:v>60.0083405699957</c:v>
                </c:pt>
                <c:pt idx="14">
                  <c:v>60.0055523227118</c:v>
                </c:pt>
                <c:pt idx="15">
                  <c:v>59.76143002475288</c:v>
                </c:pt>
                <c:pt idx="16">
                  <c:v>59.659041504672615</c:v>
                </c:pt>
                <c:pt idx="17">
                  <c:v>59.59604769624295</c:v>
                </c:pt>
                <c:pt idx="18">
                  <c:v>59.44352912787199</c:v>
                </c:pt>
                <c:pt idx="19">
                  <c:v>59.16870197985654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2.1844502569487636</c:v>
                </c:pt>
                <c:pt idx="1">
                  <c:v>29.505770841879716</c:v>
                </c:pt>
                <c:pt idx="2">
                  <c:v>0.9567103416897726</c:v>
                </c:pt>
                <c:pt idx="3">
                  <c:v>2.6063980048152926</c:v>
                </c:pt>
                <c:pt idx="4">
                  <c:v>3.276187088177812</c:v>
                </c:pt>
                <c:pt idx="5">
                  <c:v>1.429511317463097</c:v>
                </c:pt>
                <c:pt idx="6">
                  <c:v>3.8384311270264195</c:v>
                </c:pt>
                <c:pt idx="7">
                  <c:v>2.0600122838749364</c:v>
                </c:pt>
                <c:pt idx="8">
                  <c:v>1.0366171283578682</c:v>
                </c:pt>
                <c:pt idx="9">
                  <c:v>26.504291245890048</c:v>
                </c:pt>
                <c:pt idx="10">
                  <c:v>1.9550447134042324</c:v>
                </c:pt>
                <c:pt idx="11">
                  <c:v>1.214243429349208</c:v>
                </c:pt>
                <c:pt idx="12">
                  <c:v>8.442827661581088</c:v>
                </c:pt>
                <c:pt idx="13">
                  <c:v>21.848520456399132</c:v>
                </c:pt>
                <c:pt idx="14">
                  <c:v>3.0186680744590406</c:v>
                </c:pt>
                <c:pt idx="15">
                  <c:v>1.4491842214882773</c:v>
                </c:pt>
                <c:pt idx="16">
                  <c:v>5.305186709509818</c:v>
                </c:pt>
                <c:pt idx="17">
                  <c:v>1.7035796151659472</c:v>
                </c:pt>
                <c:pt idx="18">
                  <c:v>1.1503525840262077</c:v>
                </c:pt>
                <c:pt idx="19">
                  <c:v>2.417656072795368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87.47034847419407</c:v>
                </c:pt>
                <c:pt idx="1">
                  <c:v>72.91538625723489</c:v>
                </c:pt>
                <c:pt idx="2">
                  <c:v>72.7849735363078</c:v>
                </c:pt>
                <c:pt idx="3">
                  <c:v>70.39502053697642</c:v>
                </c:pt>
                <c:pt idx="4">
                  <c:v>69.20366859710943</c:v>
                </c:pt>
                <c:pt idx="5">
                  <c:v>67.60662708272875</c:v>
                </c:pt>
                <c:pt idx="6">
                  <c:v>66.09541534761401</c:v>
                </c:pt>
                <c:pt idx="7">
                  <c:v>65.37409751927201</c:v>
                </c:pt>
                <c:pt idx="8">
                  <c:v>63.796444333650605</c:v>
                </c:pt>
                <c:pt idx="9">
                  <c:v>63.288235429496524</c:v>
                </c:pt>
                <c:pt idx="10">
                  <c:v>63.00526015752701</c:v>
                </c:pt>
                <c:pt idx="11">
                  <c:v>62.02278104706892</c:v>
                </c:pt>
                <c:pt idx="12">
                  <c:v>60.578220436010035</c:v>
                </c:pt>
                <c:pt idx="13">
                  <c:v>60.0083405699957</c:v>
                </c:pt>
                <c:pt idx="14">
                  <c:v>60.0055523227118</c:v>
                </c:pt>
                <c:pt idx="15">
                  <c:v>59.76143002475288</c:v>
                </c:pt>
                <c:pt idx="16">
                  <c:v>59.659041504672615</c:v>
                </c:pt>
                <c:pt idx="17">
                  <c:v>59.59604769624295</c:v>
                </c:pt>
                <c:pt idx="18">
                  <c:v>59.44352912787199</c:v>
                </c:pt>
                <c:pt idx="19">
                  <c:v>59.16870197985654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53.12870481424645</c:v>
                </c:pt>
                <c:pt idx="1">
                  <c:v>55.108491997072505</c:v>
                </c:pt>
                <c:pt idx="2">
                  <c:v>54.08054494442165</c:v>
                </c:pt>
                <c:pt idx="3">
                  <c:v>44.69885344595647</c:v>
                </c:pt>
                <c:pt idx="4">
                  <c:v>41.424465296707965</c:v>
                </c:pt>
                <c:pt idx="5">
                  <c:v>64.07695150608272</c:v>
                </c:pt>
                <c:pt idx="6">
                  <c:v>52.9723187951036</c:v>
                </c:pt>
                <c:pt idx="7">
                  <c:v>37.91839883486412</c:v>
                </c:pt>
                <c:pt idx="8">
                  <c:v>54.74370149963262</c:v>
                </c:pt>
                <c:pt idx="9">
                  <c:v>51.95398467102343</c:v>
                </c:pt>
                <c:pt idx="10">
                  <c:v>52.12702128982471</c:v>
                </c:pt>
                <c:pt idx="11">
                  <c:v>49.4978744208022</c:v>
                </c:pt>
                <c:pt idx="12">
                  <c:v>52.141311589570485</c:v>
                </c:pt>
                <c:pt idx="13">
                  <c:v>44.5106519131521</c:v>
                </c:pt>
                <c:pt idx="14">
                  <c:v>44.45350691827492</c:v>
                </c:pt>
                <c:pt idx="15">
                  <c:v>30.00696823799408</c:v>
                </c:pt>
                <c:pt idx="16">
                  <c:v>42.40600646219652</c:v>
                </c:pt>
                <c:pt idx="17">
                  <c:v>37.296134888111105</c:v>
                </c:pt>
                <c:pt idx="18">
                  <c:v>41.7861831892871</c:v>
                </c:pt>
                <c:pt idx="19">
                  <c:v>63.90587396861257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87.47034847419407</c:v>
                </c:pt>
                <c:pt idx="1">
                  <c:v>72.91538625723489</c:v>
                </c:pt>
                <c:pt idx="2">
                  <c:v>72.7849735363078</c:v>
                </c:pt>
                <c:pt idx="3">
                  <c:v>70.39502053697642</c:v>
                </c:pt>
                <c:pt idx="4">
                  <c:v>69.20366859710943</c:v>
                </c:pt>
                <c:pt idx="5">
                  <c:v>67.60662708272875</c:v>
                </c:pt>
                <c:pt idx="6">
                  <c:v>66.09541534761401</c:v>
                </c:pt>
                <c:pt idx="7">
                  <c:v>65.37409751927201</c:v>
                </c:pt>
                <c:pt idx="8">
                  <c:v>63.796444333650605</c:v>
                </c:pt>
                <c:pt idx="9">
                  <c:v>63.288235429496524</c:v>
                </c:pt>
                <c:pt idx="10">
                  <c:v>63.00526015752701</c:v>
                </c:pt>
                <c:pt idx="11">
                  <c:v>62.02278104706892</c:v>
                </c:pt>
                <c:pt idx="12">
                  <c:v>60.578220436010035</c:v>
                </c:pt>
                <c:pt idx="13">
                  <c:v>60.0083405699957</c:v>
                </c:pt>
                <c:pt idx="14">
                  <c:v>60.0055523227118</c:v>
                </c:pt>
                <c:pt idx="15">
                  <c:v>59.76143002475288</c:v>
                </c:pt>
                <c:pt idx="16">
                  <c:v>59.659041504672615</c:v>
                </c:pt>
                <c:pt idx="17">
                  <c:v>59.59604769624295</c:v>
                </c:pt>
                <c:pt idx="18">
                  <c:v>59.44352912787199</c:v>
                </c:pt>
                <c:pt idx="19">
                  <c:v>59.16870197985654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46.48539897843852</c:v>
                </c:pt>
                <c:pt idx="1">
                  <c:v>23.172610826718326</c:v>
                </c:pt>
                <c:pt idx="2">
                  <c:v>36.75469914520379</c:v>
                </c:pt>
                <c:pt idx="3">
                  <c:v>48.84880119912903</c:v>
                </c:pt>
                <c:pt idx="4">
                  <c:v>11.535188116094977</c:v>
                </c:pt>
                <c:pt idx="5">
                  <c:v>39.141768368086986</c:v>
                </c:pt>
                <c:pt idx="6">
                  <c:v>47.49701080315143</c:v>
                </c:pt>
                <c:pt idx="7">
                  <c:v>18.616830916336884</c:v>
                </c:pt>
                <c:pt idx="8">
                  <c:v>19.673124572133585</c:v>
                </c:pt>
                <c:pt idx="9">
                  <c:v>15.831085983894704</c:v>
                </c:pt>
                <c:pt idx="10">
                  <c:v>33.98473240184141</c:v>
                </c:pt>
                <c:pt idx="11">
                  <c:v>29.648450058871095</c:v>
                </c:pt>
                <c:pt idx="12">
                  <c:v>29.838571865785084</c:v>
                </c:pt>
                <c:pt idx="13">
                  <c:v>60.06738861522809</c:v>
                </c:pt>
                <c:pt idx="14">
                  <c:v>41.56775136977873</c:v>
                </c:pt>
                <c:pt idx="15">
                  <c:v>32.074732328331265</c:v>
                </c:pt>
                <c:pt idx="16">
                  <c:v>41.10649326306026</c:v>
                </c:pt>
                <c:pt idx="17">
                  <c:v>18.017449586034285</c:v>
                </c:pt>
                <c:pt idx="18">
                  <c:v>23.353796961596885</c:v>
                </c:pt>
                <c:pt idx="19">
                  <c:v>45.8877167007347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87.47034847419407</c:v>
                </c:pt>
                <c:pt idx="1">
                  <c:v>72.91538625723489</c:v>
                </c:pt>
                <c:pt idx="2">
                  <c:v>72.7849735363078</c:v>
                </c:pt>
                <c:pt idx="3">
                  <c:v>70.39502053697642</c:v>
                </c:pt>
                <c:pt idx="4">
                  <c:v>69.20366859710943</c:v>
                </c:pt>
                <c:pt idx="5">
                  <c:v>67.60662708272875</c:v>
                </c:pt>
                <c:pt idx="6">
                  <c:v>66.09541534761401</c:v>
                </c:pt>
                <c:pt idx="7">
                  <c:v>65.37409751927201</c:v>
                </c:pt>
                <c:pt idx="8">
                  <c:v>63.796444333650605</c:v>
                </c:pt>
                <c:pt idx="9">
                  <c:v>63.288235429496524</c:v>
                </c:pt>
                <c:pt idx="10">
                  <c:v>63.00526015752701</c:v>
                </c:pt>
                <c:pt idx="11">
                  <c:v>62.02278104706892</c:v>
                </c:pt>
                <c:pt idx="12">
                  <c:v>60.578220436010035</c:v>
                </c:pt>
                <c:pt idx="13">
                  <c:v>60.0083405699957</c:v>
                </c:pt>
                <c:pt idx="14">
                  <c:v>60.0055523227118</c:v>
                </c:pt>
                <c:pt idx="15">
                  <c:v>59.76143002475288</c:v>
                </c:pt>
                <c:pt idx="16">
                  <c:v>59.659041504672615</c:v>
                </c:pt>
                <c:pt idx="17">
                  <c:v>59.59604769624295</c:v>
                </c:pt>
                <c:pt idx="18">
                  <c:v>59.44352912787199</c:v>
                </c:pt>
                <c:pt idx="19">
                  <c:v>59.16870197985654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34.401813090340845</c:v>
                </c:pt>
                <c:pt idx="1">
                  <c:v>21.208695906216455</c:v>
                </c:pt>
                <c:pt idx="2">
                  <c:v>35.78311309722695</c:v>
                </c:pt>
                <c:pt idx="3">
                  <c:v>27.979722952147043</c:v>
                </c:pt>
                <c:pt idx="4">
                  <c:v>41.10037053160936</c:v>
                </c:pt>
                <c:pt idx="5">
                  <c:v>16.035495341485856</c:v>
                </c:pt>
                <c:pt idx="6">
                  <c:v>21.090165288863947</c:v>
                </c:pt>
                <c:pt idx="7">
                  <c:v>37.90879591683703</c:v>
                </c:pt>
                <c:pt idx="8">
                  <c:v>26.90882633828569</c:v>
                </c:pt>
                <c:pt idx="9">
                  <c:v>39.925930015665685</c:v>
                </c:pt>
                <c:pt idx="10">
                  <c:v>33.041863981795046</c:v>
                </c:pt>
                <c:pt idx="11">
                  <c:v>39.091660752357306</c:v>
                </c:pt>
                <c:pt idx="12">
                  <c:v>35.67579187503295</c:v>
                </c:pt>
                <c:pt idx="13">
                  <c:v>17.16161285043209</c:v>
                </c:pt>
                <c:pt idx="14">
                  <c:v>26.02634774231392</c:v>
                </c:pt>
                <c:pt idx="15">
                  <c:v>42.35886147975553</c:v>
                </c:pt>
                <c:pt idx="16">
                  <c:v>32.572677758547655</c:v>
                </c:pt>
                <c:pt idx="17">
                  <c:v>26.524088942224992</c:v>
                </c:pt>
                <c:pt idx="18">
                  <c:v>34.755662261739566</c:v>
                </c:pt>
                <c:pt idx="19">
                  <c:v>33.59422770175393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87.47034847419407</c:v>
                </c:pt>
                <c:pt idx="1">
                  <c:v>72.91538625723489</c:v>
                </c:pt>
                <c:pt idx="2">
                  <c:v>72.7849735363078</c:v>
                </c:pt>
                <c:pt idx="3">
                  <c:v>70.39502053697642</c:v>
                </c:pt>
                <c:pt idx="4">
                  <c:v>69.20366859710943</c:v>
                </c:pt>
                <c:pt idx="5">
                  <c:v>67.60662708272875</c:v>
                </c:pt>
                <c:pt idx="6">
                  <c:v>66.09541534761401</c:v>
                </c:pt>
                <c:pt idx="7">
                  <c:v>65.37409751927201</c:v>
                </c:pt>
                <c:pt idx="8">
                  <c:v>63.796444333650605</c:v>
                </c:pt>
                <c:pt idx="9">
                  <c:v>63.288235429496524</c:v>
                </c:pt>
                <c:pt idx="10">
                  <c:v>63.00526015752701</c:v>
                </c:pt>
                <c:pt idx="11">
                  <c:v>62.02278104706892</c:v>
                </c:pt>
                <c:pt idx="12">
                  <c:v>60.578220436010035</c:v>
                </c:pt>
                <c:pt idx="13">
                  <c:v>60.0083405699957</c:v>
                </c:pt>
                <c:pt idx="14">
                  <c:v>60.0055523227118</c:v>
                </c:pt>
                <c:pt idx="15">
                  <c:v>59.76143002475288</c:v>
                </c:pt>
                <c:pt idx="16">
                  <c:v>59.659041504672615</c:v>
                </c:pt>
                <c:pt idx="17">
                  <c:v>59.59604769624295</c:v>
                </c:pt>
                <c:pt idx="18">
                  <c:v>59.44352912787199</c:v>
                </c:pt>
                <c:pt idx="19">
                  <c:v>59.16870197985654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心病二科</c:v>
                </c:pt>
                <c:pt idx="1">
                  <c:v>耳鼻喉科</c:v>
                </c:pt>
                <c:pt idx="2">
                  <c:v>神经内科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儿科</c:v>
                </c:pt>
                <c:pt idx="7">
                  <c:v>周围血管科</c:v>
                </c:pt>
                <c:pt idx="8">
                  <c:v>肛肠科</c:v>
                </c:pt>
                <c:pt idx="9">
                  <c:v>男科</c:v>
                </c:pt>
                <c:pt idx="10">
                  <c:v>肝病科</c:v>
                </c:pt>
                <c:pt idx="11">
                  <c:v>妇科妇二科合并</c:v>
                </c:pt>
                <c:pt idx="12">
                  <c:v>中医经典科</c:v>
                </c:pt>
                <c:pt idx="13">
                  <c:v>产科</c:v>
                </c:pt>
                <c:pt idx="14">
                  <c:v>胸外科</c:v>
                </c:pt>
                <c:pt idx="15">
                  <c:v>心病一科</c:v>
                </c:pt>
                <c:pt idx="16">
                  <c:v>脑病三科</c:v>
                </c:pt>
                <c:pt idx="17">
                  <c:v>脾胃科消化科合并</c:v>
                </c:pt>
                <c:pt idx="18">
                  <c:v>肿瘤内科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7.795589710541924</c:v>
                </c:pt>
                <c:pt idx="1">
                  <c:v>2.014351301468059</c:v>
                </c:pt>
                <c:pt idx="2">
                  <c:v>3.8399753132040813</c:v>
                </c:pt>
                <c:pt idx="3">
                  <c:v>5.237845568531142</c:v>
                </c:pt>
                <c:pt idx="4">
                  <c:v>4.025301349705717</c:v>
                </c:pt>
                <c:pt idx="5">
                  <c:v>8.504320795077899</c:v>
                </c:pt>
                <c:pt idx="6">
                  <c:v>1.1793486053183697</c:v>
                </c:pt>
                <c:pt idx="7">
                  <c:v>8.619851239428957</c:v>
                </c:pt>
                <c:pt idx="8">
                  <c:v>5.617520335964519</c:v>
                </c:pt>
                <c:pt idx="9">
                  <c:v>6.69908092424823</c:v>
                </c:pt>
                <c:pt idx="10">
                  <c:v>5.209823426738905</c:v>
                </c:pt>
                <c:pt idx="11">
                  <c:v>3.167258928705033</c:v>
                </c:pt>
                <c:pt idx="12">
                  <c:v>10.697200189095964</c:v>
                </c:pt>
                <c:pt idx="13">
                  <c:v>20.754063032902835</c:v>
                </c:pt>
                <c:pt idx="14">
                  <c:v>24.55848652073506</c:v>
                </c:pt>
                <c:pt idx="15">
                  <c:v>14.919356023785422</c:v>
                </c:pt>
                <c:pt idx="16">
                  <c:v>19.270475661818274</c:v>
                </c:pt>
                <c:pt idx="17">
                  <c:v>8.682589843002564</c:v>
                </c:pt>
                <c:pt idx="18">
                  <c:v>7.358096129249595</c:v>
                </c:pt>
                <c:pt idx="19">
                  <c:v>8.813541328768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8.202804215906838</c:v>
                </c:pt>
                <c:pt idx="1">
                  <c:v>45.67772517827559</c:v>
                </c:pt>
                <c:pt idx="2">
                  <c:v>51.67757529782434</c:v>
                </c:pt>
                <c:pt idx="3">
                  <c:v>40.896326459527096</c:v>
                </c:pt>
                <c:pt idx="4">
                  <c:v>1.214243429349208</c:v>
                </c:pt>
                <c:pt idx="5">
                  <c:v>49.4978744208022</c:v>
                </c:pt>
                <c:pt idx="6">
                  <c:v>29.648450058871095</c:v>
                </c:pt>
                <c:pt idx="7">
                  <c:v>39.091660752357306</c:v>
                </c:pt>
                <c:pt idx="8">
                  <c:v>3.167258928705033</c:v>
                </c:pt>
                <c:pt idx="9">
                  <c:v>62.02278104706892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11.331599602917724</c:v>
                </c:pt>
                <c:pt idx="1">
                  <c:v>53.77206666783352</c:v>
                </c:pt>
                <c:pt idx="2">
                  <c:v>45.08335618802992</c:v>
                </c:pt>
                <c:pt idx="3">
                  <c:v>44.97346379703208</c:v>
                </c:pt>
                <c:pt idx="4">
                  <c:v>1.7035796151659472</c:v>
                </c:pt>
                <c:pt idx="5">
                  <c:v>37.296134888111105</c:v>
                </c:pt>
                <c:pt idx="6">
                  <c:v>18.017449586034285</c:v>
                </c:pt>
                <c:pt idx="7">
                  <c:v>26.524088942224992</c:v>
                </c:pt>
                <c:pt idx="8">
                  <c:v>8.682589843002564</c:v>
                </c:pt>
                <c:pt idx="9">
                  <c:v>59.59604769624295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18.918583891152917</c:v>
                </c:pt>
                <c:pt idx="1">
                  <c:v>52.91778516474246</c:v>
                </c:pt>
                <c:pt idx="2">
                  <c:v>59.64794667097261</c:v>
                </c:pt>
                <c:pt idx="3">
                  <c:v>57.27289954636482</c:v>
                </c:pt>
                <c:pt idx="4">
                  <c:v>0.954570924464401</c:v>
                </c:pt>
                <c:pt idx="5">
                  <c:v>31.786131611100362</c:v>
                </c:pt>
                <c:pt idx="6">
                  <c:v>51.19211322916492</c:v>
                </c:pt>
                <c:pt idx="7">
                  <c:v>54.63128821625712</c:v>
                </c:pt>
                <c:pt idx="8">
                  <c:v>5.433975477668895</c:v>
                </c:pt>
                <c:pt idx="9">
                  <c:v>47.04826157009936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37.68123077260476</c:v>
                </c:pt>
                <c:pt idx="1">
                  <c:v>35.512866783098154</c:v>
                </c:pt>
                <c:pt idx="2">
                  <c:v>56.868012098904686</c:v>
                </c:pt>
                <c:pt idx="3">
                  <c:v>51.25381514281433</c:v>
                </c:pt>
                <c:pt idx="4">
                  <c:v>2.5776882826145346</c:v>
                </c:pt>
                <c:pt idx="5">
                  <c:v>48.64600182532969</c:v>
                </c:pt>
                <c:pt idx="6">
                  <c:v>41.120160682259524</c:v>
                </c:pt>
                <c:pt idx="7">
                  <c:v>39.567237989326166</c:v>
                </c:pt>
                <c:pt idx="8">
                  <c:v>7.351120988364131</c:v>
                </c:pt>
                <c:pt idx="9">
                  <c:v>51.71419677827377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13.580869856795156</c:v>
                </c:pt>
                <c:pt idx="1">
                  <c:v>61.26240218402257</c:v>
                </c:pt>
                <c:pt idx="2">
                  <c:v>41.16365619282902</c:v>
                </c:pt>
                <c:pt idx="3">
                  <c:v>42.29168441188653</c:v>
                </c:pt>
                <c:pt idx="4">
                  <c:v>1.5590546885380885</c:v>
                </c:pt>
                <c:pt idx="5">
                  <c:v>56.822443227579285</c:v>
                </c:pt>
                <c:pt idx="6">
                  <c:v>50.01686283788367</c:v>
                </c:pt>
                <c:pt idx="7">
                  <c:v>36.992723226979585</c:v>
                </c:pt>
                <c:pt idx="8">
                  <c:v>0.6099431214383699</c:v>
                </c:pt>
                <c:pt idx="9">
                  <c:v>37.187357713140344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41.90768816203105</c:v>
                </c:pt>
                <c:pt idx="1">
                  <c:v>49.175932714279355</c:v>
                </c:pt>
                <c:pt idx="2">
                  <c:v>58.398248625496834</c:v>
                </c:pt>
                <c:pt idx="3">
                  <c:v>34.0606854740631</c:v>
                </c:pt>
                <c:pt idx="4">
                  <c:v>2.7370043549311376</c:v>
                </c:pt>
                <c:pt idx="5">
                  <c:v>50.93203341501092</c:v>
                </c:pt>
                <c:pt idx="6">
                  <c:v>44.90650057104435</c:v>
                </c:pt>
                <c:pt idx="7">
                  <c:v>45.35239472497816</c:v>
                </c:pt>
                <c:pt idx="8">
                  <c:v>6.004823697939715</c:v>
                </c:pt>
                <c:pt idx="9">
                  <c:v>57.75335081677107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56.56414514077342</c:v>
                </c:pt>
                <c:pt idx="1">
                  <c:v>39.62577533503954</c:v>
                </c:pt>
                <c:pt idx="2">
                  <c:v>37.91992503124116</c:v>
                </c:pt>
                <c:pt idx="3">
                  <c:v>56.424828079309606</c:v>
                </c:pt>
                <c:pt idx="4">
                  <c:v>2.9053202875422484</c:v>
                </c:pt>
                <c:pt idx="5">
                  <c:v>42.00956243448245</c:v>
                </c:pt>
                <c:pt idx="6">
                  <c:v>24.715176966501556</c:v>
                </c:pt>
                <c:pt idx="7">
                  <c:v>40.724215195235715</c:v>
                </c:pt>
                <c:pt idx="8">
                  <c:v>10.342245808404266</c:v>
                </c:pt>
                <c:pt idx="9">
                  <c:v>26.204789070860556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28.22735610546048</c:v>
                </c:pt>
                <c:pt idx="1">
                  <c:v>45.5346991777192</c:v>
                </c:pt>
                <c:pt idx="2">
                  <c:v>46.64738508185662</c:v>
                </c:pt>
                <c:pt idx="3">
                  <c:v>49.040833126190805</c:v>
                </c:pt>
                <c:pt idx="4">
                  <c:v>5.194408277305425</c:v>
                </c:pt>
                <c:pt idx="5">
                  <c:v>55.237845307934684</c:v>
                </c:pt>
                <c:pt idx="6">
                  <c:v>28.744570577853302</c:v>
                </c:pt>
                <c:pt idx="7">
                  <c:v>37.86623018657376</c:v>
                </c:pt>
                <c:pt idx="8">
                  <c:v>1.7577060182441293</c:v>
                </c:pt>
                <c:pt idx="9">
                  <c:v>40.571284892564854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13.995010658873946</c:v>
                </c:pt>
                <c:pt idx="1">
                  <c:v>55.444680273718106</c:v>
                </c:pt>
                <c:pt idx="2">
                  <c:v>52.13018287991792</c:v>
                </c:pt>
                <c:pt idx="3">
                  <c:v>47.51239884332285</c:v>
                </c:pt>
                <c:pt idx="4">
                  <c:v>11.614162305351751</c:v>
                </c:pt>
                <c:pt idx="5">
                  <c:v>59.056860769024986</c:v>
                </c:pt>
                <c:pt idx="6">
                  <c:v>43.34438826550345</c:v>
                </c:pt>
                <c:pt idx="7">
                  <c:v>30.02675823882615</c:v>
                </c:pt>
                <c:pt idx="8">
                  <c:v>7.501877452901154</c:v>
                </c:pt>
                <c:pt idx="9">
                  <c:v>57.45787288805253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21.40617858072265</c:v>
                </c:pt>
                <c:pt idx="1">
                  <c:v>59.950691804978575</c:v>
                </c:pt>
                <c:pt idx="2">
                  <c:v>55.926205030949816</c:v>
                </c:pt>
                <c:pt idx="3">
                  <c:v>48.14097931928542</c:v>
                </c:pt>
                <c:pt idx="4">
                  <c:v>1.9000154897465307</c:v>
                </c:pt>
                <c:pt idx="5">
                  <c:v>33.297218934972335</c:v>
                </c:pt>
                <c:pt idx="6">
                  <c:v>51.85271448214968</c:v>
                </c:pt>
                <c:pt idx="7">
                  <c:v>28.972428777974564</c:v>
                </c:pt>
                <c:pt idx="8">
                  <c:v>10.297588222892365</c:v>
                </c:pt>
                <c:pt idx="9">
                  <c:v>48.43121736176611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34.31546220830878</c:v>
                </c:pt>
                <c:pt idx="1">
                  <c:v>54.238356809487975</c:v>
                </c:pt>
                <c:pt idx="2">
                  <c:v>49.59854061253345</c:v>
                </c:pt>
                <c:pt idx="3">
                  <c:v>42.19558277057353</c:v>
                </c:pt>
                <c:pt idx="4">
                  <c:v>1.6318558693659413</c:v>
                </c:pt>
                <c:pt idx="5">
                  <c:v>66.40275853204902</c:v>
                </c:pt>
                <c:pt idx="6">
                  <c:v>6.576594737246937</c:v>
                </c:pt>
                <c:pt idx="7">
                  <c:v>45.79604195071576</c:v>
                </c:pt>
                <c:pt idx="8">
                  <c:v>9.054250300842199</c:v>
                </c:pt>
                <c:pt idx="9">
                  <c:v>28.209837732031446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29.057090421069187</c:v>
                </c:pt>
                <c:pt idx="1">
                  <c:v>53.281780713988944</c:v>
                </c:pt>
                <c:pt idx="2">
                  <c:v>53.587651011729875</c:v>
                </c:pt>
                <c:pt idx="3">
                  <c:v>55.67197945612887</c:v>
                </c:pt>
                <c:pt idx="4">
                  <c:v>31.28968040351406</c:v>
                </c:pt>
                <c:pt idx="5">
                  <c:v>49.12977462194733</c:v>
                </c:pt>
                <c:pt idx="6">
                  <c:v>48.40234934466946</c:v>
                </c:pt>
                <c:pt idx="7">
                  <c:v>35.59711571587752</c:v>
                </c:pt>
                <c:pt idx="8">
                  <c:v>3.5555862769679387</c:v>
                </c:pt>
                <c:pt idx="9">
                  <c:v>51.269541582860946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24.98564684465019</c:v>
                </c:pt>
                <c:pt idx="1">
                  <c:v>50.807574686892444</c:v>
                </c:pt>
                <c:pt idx="2">
                  <c:v>49.2678346778838</c:v>
                </c:pt>
                <c:pt idx="3">
                  <c:v>44.7148538858107</c:v>
                </c:pt>
                <c:pt idx="4">
                  <c:v>3.8384311270264195</c:v>
                </c:pt>
                <c:pt idx="5">
                  <c:v>52.9723187951036</c:v>
                </c:pt>
                <c:pt idx="6">
                  <c:v>47.49701080315143</c:v>
                </c:pt>
                <c:pt idx="7">
                  <c:v>21.090165288863947</c:v>
                </c:pt>
                <c:pt idx="8">
                  <c:v>1.1793486053183697</c:v>
                </c:pt>
                <c:pt idx="9">
                  <c:v>66.09541534761401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35.37493209040227</c:v>
                </c:pt>
                <c:pt idx="1">
                  <c:v>75.74546071219318</c:v>
                </c:pt>
                <c:pt idx="2">
                  <c:v>63.37037242826741</c:v>
                </c:pt>
                <c:pt idx="3">
                  <c:v>54.99708453578119</c:v>
                </c:pt>
                <c:pt idx="4">
                  <c:v>4.373660004937506</c:v>
                </c:pt>
                <c:pt idx="5">
                  <c:v>47.4677593982833</c:v>
                </c:pt>
                <c:pt idx="6">
                  <c:v>18.656506554756948</c:v>
                </c:pt>
                <c:pt idx="7">
                  <c:v>38.55070421064875</c:v>
                </c:pt>
                <c:pt idx="8">
                  <c:v>8.696723878058192</c:v>
                </c:pt>
                <c:pt idx="9">
                  <c:v>49.246462349952786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21.521696168359206</c:v>
                </c:pt>
                <c:pt idx="1">
                  <c:v>43.28349009388873</c:v>
                </c:pt>
                <c:pt idx="2">
                  <c:v>53.154505029495915</c:v>
                </c:pt>
                <c:pt idx="3">
                  <c:v>34.22344976581615</c:v>
                </c:pt>
                <c:pt idx="4">
                  <c:v>5.807732916892778</c:v>
                </c:pt>
                <c:pt idx="5">
                  <c:v>41.93369903578422</c:v>
                </c:pt>
                <c:pt idx="6">
                  <c:v>34.73360678683824</c:v>
                </c:pt>
                <c:pt idx="7">
                  <c:v>28.107576520078307</c:v>
                </c:pt>
                <c:pt idx="8">
                  <c:v>3.6834507862234838</c:v>
                </c:pt>
                <c:pt idx="9">
                  <c:v>49.2936163677482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34.54365606264152</c:v>
                </c:pt>
                <c:pt idx="1">
                  <c:v>70.61538706815759</c:v>
                </c:pt>
                <c:pt idx="2">
                  <c:v>58.894965933746256</c:v>
                </c:pt>
                <c:pt idx="3">
                  <c:v>62.86801463411464</c:v>
                </c:pt>
                <c:pt idx="4">
                  <c:v>29.505770841879716</c:v>
                </c:pt>
                <c:pt idx="5">
                  <c:v>55.108491997072505</c:v>
                </c:pt>
                <c:pt idx="6">
                  <c:v>23.172610826718326</c:v>
                </c:pt>
                <c:pt idx="7">
                  <c:v>21.208695906216455</c:v>
                </c:pt>
                <c:pt idx="8">
                  <c:v>2.014351301468059</c:v>
                </c:pt>
                <c:pt idx="9">
                  <c:v>72.91538625723489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32.37715281971781</c:v>
                </c:pt>
                <c:pt idx="1">
                  <c:v>58.55809721885897</c:v>
                </c:pt>
                <c:pt idx="2">
                  <c:v>65.2022616928499</c:v>
                </c:pt>
                <c:pt idx="3">
                  <c:v>54.932942104225546</c:v>
                </c:pt>
                <c:pt idx="4">
                  <c:v>21.848520456399132</c:v>
                </c:pt>
                <c:pt idx="5">
                  <c:v>44.5106519131521</c:v>
                </c:pt>
                <c:pt idx="6">
                  <c:v>60.06738861522809</c:v>
                </c:pt>
                <c:pt idx="7">
                  <c:v>17.16161285043209</c:v>
                </c:pt>
                <c:pt idx="8">
                  <c:v>20.754063032902835</c:v>
                </c:pt>
                <c:pt idx="9">
                  <c:v>60.0083405699957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10.96515252559264</c:v>
                </c:pt>
                <c:pt idx="1">
                  <c:v>59.26066471385432</c:v>
                </c:pt>
                <c:pt idx="2">
                  <c:v>56.14719342753697</c:v>
                </c:pt>
                <c:pt idx="3">
                  <c:v>56.835676578162854</c:v>
                </c:pt>
                <c:pt idx="4">
                  <c:v>2.417656072795368</c:v>
                </c:pt>
                <c:pt idx="5">
                  <c:v>63.90587396861257</c:v>
                </c:pt>
                <c:pt idx="6">
                  <c:v>45.8877167007347</c:v>
                </c:pt>
                <c:pt idx="7">
                  <c:v>33.59422770175393</c:v>
                </c:pt>
                <c:pt idx="8">
                  <c:v>8.813541328768</c:v>
                </c:pt>
                <c:pt idx="9">
                  <c:v>59.16870197985654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21.88576016042703</c:v>
                </c:pt>
                <c:pt idx="1">
                  <c:v>55.110651521667016</c:v>
                </c:pt>
                <c:pt idx="2">
                  <c:v>61.086720803491005</c:v>
                </c:pt>
                <c:pt idx="3">
                  <c:v>38.45401364723944</c:v>
                </c:pt>
                <c:pt idx="4">
                  <c:v>3.7510861684918284</c:v>
                </c:pt>
                <c:pt idx="5">
                  <c:v>47.38448334685748</c:v>
                </c:pt>
                <c:pt idx="6">
                  <c:v>22.8864829452314</c:v>
                </c:pt>
                <c:pt idx="7">
                  <c:v>39.48042100879789</c:v>
                </c:pt>
                <c:pt idx="8">
                  <c:v>1.8904519508702313</c:v>
                </c:pt>
                <c:pt idx="9">
                  <c:v>34.32167217381339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29.17725352461876</c:v>
                </c:pt>
                <c:pt idx="1">
                  <c:v>63.18002304848059</c:v>
                </c:pt>
                <c:pt idx="2">
                  <c:v>56.48818315404143</c:v>
                </c:pt>
                <c:pt idx="3">
                  <c:v>52.96695437390435</c:v>
                </c:pt>
                <c:pt idx="4">
                  <c:v>1.649955077139034</c:v>
                </c:pt>
                <c:pt idx="5">
                  <c:v>56.929457849237885</c:v>
                </c:pt>
                <c:pt idx="6">
                  <c:v>26.076271664130452</c:v>
                </c:pt>
                <c:pt idx="7">
                  <c:v>42.26236787875796</c:v>
                </c:pt>
                <c:pt idx="8">
                  <c:v>7.476154799740833</c:v>
                </c:pt>
                <c:pt idx="9">
                  <c:v>26.59466869493376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33.411414116961126</c:v>
                </c:pt>
                <c:pt idx="1">
                  <c:v>35.310568788493306</c:v>
                </c:pt>
                <c:pt idx="2">
                  <c:v>41.716370745771705</c:v>
                </c:pt>
                <c:pt idx="3">
                  <c:v>47.496776548969905</c:v>
                </c:pt>
                <c:pt idx="4">
                  <c:v>1.721751252707056</c:v>
                </c:pt>
                <c:pt idx="5">
                  <c:v>52.945435927645036</c:v>
                </c:pt>
                <c:pt idx="6">
                  <c:v>60.43302702521205</c:v>
                </c:pt>
                <c:pt idx="7">
                  <c:v>30.03259853652564</c:v>
                </c:pt>
                <c:pt idx="8">
                  <c:v>11.490588768182324</c:v>
                </c:pt>
                <c:pt idx="9">
                  <c:v>57.5991079760247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31.17021864455869</c:v>
                </c:pt>
                <c:pt idx="1">
                  <c:v>42.712586906376245</c:v>
                </c:pt>
                <c:pt idx="2">
                  <c:v>46.950452401099604</c:v>
                </c:pt>
                <c:pt idx="3">
                  <c:v>32.43778550487913</c:v>
                </c:pt>
                <c:pt idx="4">
                  <c:v>0.83811661983364</c:v>
                </c:pt>
                <c:pt idx="5">
                  <c:v>42.49362829119797</c:v>
                </c:pt>
                <c:pt idx="6">
                  <c:v>45.82779008324602</c:v>
                </c:pt>
                <c:pt idx="7">
                  <c:v>34.07062437734066</c:v>
                </c:pt>
                <c:pt idx="8">
                  <c:v>13.270410642486576</c:v>
                </c:pt>
                <c:pt idx="9">
                  <c:v>34.52890105054353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8.41023791927881</c:v>
                </c:pt>
                <c:pt idx="1">
                  <c:v>55.335386440700496</c:v>
                </c:pt>
                <c:pt idx="2">
                  <c:v>57.937809118970755</c:v>
                </c:pt>
                <c:pt idx="3">
                  <c:v>47.04352318389006</c:v>
                </c:pt>
                <c:pt idx="4">
                  <c:v>2.0600122838749364</c:v>
                </c:pt>
                <c:pt idx="5">
                  <c:v>37.91839883486412</c:v>
                </c:pt>
                <c:pt idx="6">
                  <c:v>18.616830916336884</c:v>
                </c:pt>
                <c:pt idx="7">
                  <c:v>37.90879591683703</c:v>
                </c:pt>
                <c:pt idx="8">
                  <c:v>8.619851239428957</c:v>
                </c:pt>
                <c:pt idx="9">
                  <c:v>65.37409751927201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38.02662875255963</c:v>
                </c:pt>
                <c:pt idx="1">
                  <c:v>55.33544515247477</c:v>
                </c:pt>
                <c:pt idx="2">
                  <c:v>51.841063572862</c:v>
                </c:pt>
                <c:pt idx="3">
                  <c:v>45.32173604036523</c:v>
                </c:pt>
                <c:pt idx="4">
                  <c:v>1.0366171283578682</c:v>
                </c:pt>
                <c:pt idx="5">
                  <c:v>54.74370149963262</c:v>
                </c:pt>
                <c:pt idx="6">
                  <c:v>19.673124572133585</c:v>
                </c:pt>
                <c:pt idx="7">
                  <c:v>26.90882633828569</c:v>
                </c:pt>
                <c:pt idx="8">
                  <c:v>5.617520335964519</c:v>
                </c:pt>
                <c:pt idx="9">
                  <c:v>63.796444333650605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22.51682185150923</c:v>
                </c:pt>
                <c:pt idx="1">
                  <c:v>52.265622487752196</c:v>
                </c:pt>
                <c:pt idx="2">
                  <c:v>52.49752254991381</c:v>
                </c:pt>
                <c:pt idx="3">
                  <c:v>32.07972467791511</c:v>
                </c:pt>
                <c:pt idx="4">
                  <c:v>3.27025190323201</c:v>
                </c:pt>
                <c:pt idx="5">
                  <c:v>40.62836564672781</c:v>
                </c:pt>
                <c:pt idx="6">
                  <c:v>42.598474972139805</c:v>
                </c:pt>
                <c:pt idx="7">
                  <c:v>30.514073531174787</c:v>
                </c:pt>
                <c:pt idx="8">
                  <c:v>11.032926005273897</c:v>
                </c:pt>
                <c:pt idx="9">
                  <c:v>48.55173104912718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39.313048555478716</c:v>
                </c:pt>
                <c:pt idx="1">
                  <c:v>40.6750412702736</c:v>
                </c:pt>
                <c:pt idx="2">
                  <c:v>53.49197844597581</c:v>
                </c:pt>
                <c:pt idx="3">
                  <c:v>50.050425857513254</c:v>
                </c:pt>
                <c:pt idx="4">
                  <c:v>3.0186680744590406</c:v>
                </c:pt>
                <c:pt idx="5">
                  <c:v>44.45350691827492</c:v>
                </c:pt>
                <c:pt idx="6">
                  <c:v>41.56775136977873</c:v>
                </c:pt>
                <c:pt idx="7">
                  <c:v>26.02634774231392</c:v>
                </c:pt>
                <c:pt idx="8">
                  <c:v>24.55848652073506</c:v>
                </c:pt>
                <c:pt idx="9">
                  <c:v>60.0055523227118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18.105830943232526</c:v>
                </c:pt>
                <c:pt idx="1">
                  <c:v>43.155303947580535</c:v>
                </c:pt>
                <c:pt idx="2">
                  <c:v>49.48454592854154</c:v>
                </c:pt>
                <c:pt idx="3">
                  <c:v>42.042997788474054</c:v>
                </c:pt>
                <c:pt idx="4">
                  <c:v>26.504291245890048</c:v>
                </c:pt>
                <c:pt idx="5">
                  <c:v>51.95398467102343</c:v>
                </c:pt>
                <c:pt idx="6">
                  <c:v>15.831085983894704</c:v>
                </c:pt>
                <c:pt idx="7">
                  <c:v>39.925930015665685</c:v>
                </c:pt>
                <c:pt idx="8">
                  <c:v>6.69908092424823</c:v>
                </c:pt>
                <c:pt idx="9">
                  <c:v>63.288235429496524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31.9445036973644</c:v>
                </c:pt>
                <c:pt idx="1">
                  <c:v>53.55785740041492</c:v>
                </c:pt>
                <c:pt idx="2">
                  <c:v>41.926540147287696</c:v>
                </c:pt>
                <c:pt idx="3">
                  <c:v>43.831333017481</c:v>
                </c:pt>
                <c:pt idx="4">
                  <c:v>0.72938663544803</c:v>
                </c:pt>
                <c:pt idx="5">
                  <c:v>38.49346018834303</c:v>
                </c:pt>
                <c:pt idx="6">
                  <c:v>41.503018535311696</c:v>
                </c:pt>
                <c:pt idx="7">
                  <c:v>28.15433542548442</c:v>
                </c:pt>
                <c:pt idx="8">
                  <c:v>50.0011590749116</c:v>
                </c:pt>
                <c:pt idx="9">
                  <c:v>51.71643538001803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40.11895873913442</c:v>
                </c:pt>
                <c:pt idx="1">
                  <c:v>42.20836980178239</c:v>
                </c:pt>
                <c:pt idx="2">
                  <c:v>48.58753608159942</c:v>
                </c:pt>
                <c:pt idx="3">
                  <c:v>41.07456853442595</c:v>
                </c:pt>
                <c:pt idx="4">
                  <c:v>9.930393992138391</c:v>
                </c:pt>
                <c:pt idx="5">
                  <c:v>43.30113219178203</c:v>
                </c:pt>
                <c:pt idx="6">
                  <c:v>52.05507773738131</c:v>
                </c:pt>
                <c:pt idx="7">
                  <c:v>17.049220046426225</c:v>
                </c:pt>
                <c:pt idx="8">
                  <c:v>9.509757882691192</c:v>
                </c:pt>
                <c:pt idx="9">
                  <c:v>54.46021378416243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53.754181145553524</c:v>
                </c:pt>
                <c:pt idx="1">
                  <c:v>48.21799179191723</c:v>
                </c:pt>
                <c:pt idx="2">
                  <c:v>49.81050799144221</c:v>
                </c:pt>
                <c:pt idx="3">
                  <c:v>42.14822752977189</c:v>
                </c:pt>
                <c:pt idx="4">
                  <c:v>1.974376703035204</c:v>
                </c:pt>
                <c:pt idx="5">
                  <c:v>30.229221519813677</c:v>
                </c:pt>
                <c:pt idx="6">
                  <c:v>47.585479304727315</c:v>
                </c:pt>
                <c:pt idx="7">
                  <c:v>24.632659724855316</c:v>
                </c:pt>
                <c:pt idx="8">
                  <c:v>14.267789626213712</c:v>
                </c:pt>
                <c:pt idx="9">
                  <c:v>49.591748566405975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29.87920153068088</c:v>
                </c:pt>
                <c:pt idx="1">
                  <c:v>48.265705380217746</c:v>
                </c:pt>
                <c:pt idx="2">
                  <c:v>57.10061010983095</c:v>
                </c:pt>
                <c:pt idx="3">
                  <c:v>45.15992374812306</c:v>
                </c:pt>
                <c:pt idx="4">
                  <c:v>1.3583475570704193</c:v>
                </c:pt>
                <c:pt idx="5">
                  <c:v>55.837486370501125</c:v>
                </c:pt>
                <c:pt idx="6">
                  <c:v>26.19518143152154</c:v>
                </c:pt>
                <c:pt idx="7">
                  <c:v>23.544227465632027</c:v>
                </c:pt>
                <c:pt idx="8">
                  <c:v>9.917092878349152</c:v>
                </c:pt>
                <c:pt idx="9">
                  <c:v>40.08737213687905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6.774274907603521</c:v>
                </c:pt>
                <c:pt idx="1">
                  <c:v>38.28113650818103</c:v>
                </c:pt>
                <c:pt idx="2">
                  <c:v>40.798826841777974</c:v>
                </c:pt>
                <c:pt idx="3">
                  <c:v>50.06355453215571</c:v>
                </c:pt>
                <c:pt idx="4">
                  <c:v>0.8227903989315306</c:v>
                </c:pt>
                <c:pt idx="5">
                  <c:v>28.144550664907275</c:v>
                </c:pt>
                <c:pt idx="6">
                  <c:v>33.03626976691537</c:v>
                </c:pt>
                <c:pt idx="7">
                  <c:v>34.31202693466966</c:v>
                </c:pt>
                <c:pt idx="8">
                  <c:v>7.793734971047987</c:v>
                </c:pt>
                <c:pt idx="9">
                  <c:v>51.850830284112554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16.32237990368282</c:v>
                </c:pt>
                <c:pt idx="1">
                  <c:v>35.944631020538345</c:v>
                </c:pt>
                <c:pt idx="2">
                  <c:v>48.698245778210016</c:v>
                </c:pt>
                <c:pt idx="3">
                  <c:v>50.96476371653704</c:v>
                </c:pt>
                <c:pt idx="4">
                  <c:v>1.649078684322559</c:v>
                </c:pt>
                <c:pt idx="5">
                  <c:v>43.2548141455971</c:v>
                </c:pt>
                <c:pt idx="6">
                  <c:v>40.882045656028225</c:v>
                </c:pt>
                <c:pt idx="7">
                  <c:v>33.38171994715427</c:v>
                </c:pt>
                <c:pt idx="8">
                  <c:v>4.249387680268579</c:v>
                </c:pt>
                <c:pt idx="9">
                  <c:v>54.67466161958729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9.753062662158298</c:v>
                </c:pt>
                <c:pt idx="1">
                  <c:v>52.63509506584947</c:v>
                </c:pt>
                <c:pt idx="2">
                  <c:v>55.14497234259284</c:v>
                </c:pt>
                <c:pt idx="3">
                  <c:v>46.274669793498454</c:v>
                </c:pt>
                <c:pt idx="4">
                  <c:v>4.778331655686751</c:v>
                </c:pt>
                <c:pt idx="5">
                  <c:v>29.930405576942686</c:v>
                </c:pt>
                <c:pt idx="6">
                  <c:v>41.56484713079709</c:v>
                </c:pt>
                <c:pt idx="7">
                  <c:v>23.334883563806333</c:v>
                </c:pt>
                <c:pt idx="8">
                  <c:v>5.66231186345864</c:v>
                </c:pt>
                <c:pt idx="9">
                  <c:v>37.028792218924345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27.9861450727763</c:v>
                </c:pt>
                <c:pt idx="1">
                  <c:v>44.834052430772296</c:v>
                </c:pt>
                <c:pt idx="2">
                  <c:v>33.69205453299548</c:v>
                </c:pt>
                <c:pt idx="3">
                  <c:v>32.39168116621912</c:v>
                </c:pt>
                <c:pt idx="4">
                  <c:v>2.0159473745875838</c:v>
                </c:pt>
                <c:pt idx="5">
                  <c:v>34.919703216374614</c:v>
                </c:pt>
                <c:pt idx="6">
                  <c:v>26.27020824890157</c:v>
                </c:pt>
                <c:pt idx="7">
                  <c:v>36.766618306211896</c:v>
                </c:pt>
                <c:pt idx="8">
                  <c:v>17.414918360675728</c:v>
                </c:pt>
                <c:pt idx="9">
                  <c:v>42.95326919104733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6.039376442452853</c:v>
                </c:pt>
                <c:pt idx="1">
                  <c:v>38.31485927140139</c:v>
                </c:pt>
                <c:pt idx="2">
                  <c:v>63.491950757433834</c:v>
                </c:pt>
                <c:pt idx="3">
                  <c:v>51.645073592582996</c:v>
                </c:pt>
                <c:pt idx="4">
                  <c:v>1.1503525840262077</c:v>
                </c:pt>
                <c:pt idx="5">
                  <c:v>41.7861831892871</c:v>
                </c:pt>
                <c:pt idx="6">
                  <c:v>23.353796961596885</c:v>
                </c:pt>
                <c:pt idx="7">
                  <c:v>34.755662261739566</c:v>
                </c:pt>
                <c:pt idx="8">
                  <c:v>7.358096129249595</c:v>
                </c:pt>
                <c:pt idx="9">
                  <c:v>59.44352912787199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16.343340773748373</c:v>
                </c:pt>
                <c:pt idx="1">
                  <c:v>57.89177094335568</c:v>
                </c:pt>
                <c:pt idx="2">
                  <c:v>54.15362271926385</c:v>
                </c:pt>
                <c:pt idx="3">
                  <c:v>40.299885423023696</c:v>
                </c:pt>
                <c:pt idx="4">
                  <c:v>0.8801096575698257</c:v>
                </c:pt>
                <c:pt idx="5">
                  <c:v>55.21313928971283</c:v>
                </c:pt>
                <c:pt idx="6">
                  <c:v>28.59230051420375</c:v>
                </c:pt>
                <c:pt idx="7">
                  <c:v>32.89360865925496</c:v>
                </c:pt>
                <c:pt idx="8">
                  <c:v>4.9271257965424855</c:v>
                </c:pt>
                <c:pt idx="9">
                  <c:v>45.768766168518944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32.383968721184694</c:v>
                </c:pt>
                <c:pt idx="1">
                  <c:v>64.17211381936917</c:v>
                </c:pt>
                <c:pt idx="2">
                  <c:v>48.04883186578622</c:v>
                </c:pt>
                <c:pt idx="3">
                  <c:v>50.42916279278174</c:v>
                </c:pt>
                <c:pt idx="4">
                  <c:v>2.6063980048152926</c:v>
                </c:pt>
                <c:pt idx="5">
                  <c:v>44.69885344595647</c:v>
                </c:pt>
                <c:pt idx="6">
                  <c:v>48.84880119912903</c:v>
                </c:pt>
                <c:pt idx="7">
                  <c:v>27.979722952147043</c:v>
                </c:pt>
                <c:pt idx="8">
                  <c:v>5.237845568531142</c:v>
                </c:pt>
                <c:pt idx="9">
                  <c:v>70.39502053697642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28.641461325560964</c:v>
                </c:pt>
                <c:pt idx="1">
                  <c:v>40.33112793794832</c:v>
                </c:pt>
                <c:pt idx="2">
                  <c:v>51.2232244084562</c:v>
                </c:pt>
                <c:pt idx="3">
                  <c:v>48.40832023222393</c:v>
                </c:pt>
                <c:pt idx="4">
                  <c:v>2.7878019235953535</c:v>
                </c:pt>
                <c:pt idx="5">
                  <c:v>39.840284597006246</c:v>
                </c:pt>
                <c:pt idx="6">
                  <c:v>41.84667272338921</c:v>
                </c:pt>
                <c:pt idx="7">
                  <c:v>27.65747670461784</c:v>
                </c:pt>
                <c:pt idx="8">
                  <c:v>4.738218781908539</c:v>
                </c:pt>
                <c:pt idx="9">
                  <c:v>20.513571062512337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13.824115930169615</c:v>
                </c:pt>
                <c:pt idx="1">
                  <c:v>51.586104152491345</c:v>
                </c:pt>
                <c:pt idx="2">
                  <c:v>26.42440605877576</c:v>
                </c:pt>
                <c:pt idx="3">
                  <c:v>48.868033393919156</c:v>
                </c:pt>
                <c:pt idx="4">
                  <c:v>1.9550447134042324</c:v>
                </c:pt>
                <c:pt idx="5">
                  <c:v>52.12702128982471</c:v>
                </c:pt>
                <c:pt idx="6">
                  <c:v>33.98473240184141</c:v>
                </c:pt>
                <c:pt idx="7">
                  <c:v>33.041863981795046</c:v>
                </c:pt>
                <c:pt idx="8">
                  <c:v>5.209823426738905</c:v>
                </c:pt>
                <c:pt idx="9">
                  <c:v>63.00526015752701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16.13613309267443</c:v>
                </c:pt>
                <c:pt idx="1">
                  <c:v>73.85563626400693</c:v>
                </c:pt>
                <c:pt idx="2">
                  <c:v>42.35455353803362</c:v>
                </c:pt>
                <c:pt idx="3">
                  <c:v>57.44530476867091</c:v>
                </c:pt>
                <c:pt idx="4">
                  <c:v>1.8699824631638622</c:v>
                </c:pt>
                <c:pt idx="5">
                  <c:v>55.339707975446615</c:v>
                </c:pt>
                <c:pt idx="6">
                  <c:v>61.64487113396172</c:v>
                </c:pt>
                <c:pt idx="7">
                  <c:v>29.832101419240974</c:v>
                </c:pt>
                <c:pt idx="8">
                  <c:v>7.777872042204778</c:v>
                </c:pt>
                <c:pt idx="9">
                  <c:v>36.93388678775011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12.481529311844202</c:v>
                </c:pt>
                <c:pt idx="1">
                  <c:v>62.83586538948535</c:v>
                </c:pt>
                <c:pt idx="2">
                  <c:v>35.370468953677154</c:v>
                </c:pt>
                <c:pt idx="3">
                  <c:v>48.14226327727731</c:v>
                </c:pt>
                <c:pt idx="4">
                  <c:v>2.9595100575703652</c:v>
                </c:pt>
                <c:pt idx="5">
                  <c:v>48.75986870833138</c:v>
                </c:pt>
                <c:pt idx="6">
                  <c:v>52.17384403949003</c:v>
                </c:pt>
                <c:pt idx="7">
                  <c:v>29.943516941882546</c:v>
                </c:pt>
                <c:pt idx="8">
                  <c:v>10.060853515987336</c:v>
                </c:pt>
                <c:pt idx="9">
                  <c:v>22.605394129813448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23.106674292614056</c:v>
                </c:pt>
                <c:pt idx="1">
                  <c:v>59.25463182003373</c:v>
                </c:pt>
                <c:pt idx="2">
                  <c:v>52.89642950364359</c:v>
                </c:pt>
                <c:pt idx="3">
                  <c:v>49.866565160272565</c:v>
                </c:pt>
                <c:pt idx="4">
                  <c:v>1.762025704008634</c:v>
                </c:pt>
                <c:pt idx="5">
                  <c:v>57.26595770101408</c:v>
                </c:pt>
                <c:pt idx="6">
                  <c:v>37.370008315203975</c:v>
                </c:pt>
                <c:pt idx="7">
                  <c:v>38.679416775049795</c:v>
                </c:pt>
                <c:pt idx="8">
                  <c:v>11.303541260479673</c:v>
                </c:pt>
                <c:pt idx="9">
                  <c:v>35.532144933128215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29.312817953695422</c:v>
                </c:pt>
                <c:pt idx="1">
                  <c:v>58.619301094611735</c:v>
                </c:pt>
                <c:pt idx="2">
                  <c:v>56.422255840893115</c:v>
                </c:pt>
                <c:pt idx="3">
                  <c:v>44.03714056127193</c:v>
                </c:pt>
                <c:pt idx="4">
                  <c:v>8.442827661581088</c:v>
                </c:pt>
                <c:pt idx="5">
                  <c:v>52.141311589570485</c:v>
                </c:pt>
                <c:pt idx="6">
                  <c:v>29.838571865785084</c:v>
                </c:pt>
                <c:pt idx="7">
                  <c:v>35.67579187503295</c:v>
                </c:pt>
                <c:pt idx="8">
                  <c:v>10.697200189095964</c:v>
                </c:pt>
                <c:pt idx="9">
                  <c:v>60.578220436010035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21.58296876544522</c:v>
                </c:pt>
                <c:pt idx="1">
                  <c:v>37.85775229591353</c:v>
                </c:pt>
                <c:pt idx="2">
                  <c:v>47.58749357307182</c:v>
                </c:pt>
                <c:pt idx="3">
                  <c:v>58.94798759623684</c:v>
                </c:pt>
                <c:pt idx="4">
                  <c:v>5.305186709509818</c:v>
                </c:pt>
                <c:pt idx="5">
                  <c:v>42.40600646219652</c:v>
                </c:pt>
                <c:pt idx="6">
                  <c:v>41.10649326306026</c:v>
                </c:pt>
                <c:pt idx="7">
                  <c:v>32.572677758547655</c:v>
                </c:pt>
                <c:pt idx="8">
                  <c:v>19.270475661818274</c:v>
                </c:pt>
                <c:pt idx="9">
                  <c:v>59.659041504672615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21.584377978796326</c:v>
                </c:pt>
                <c:pt idx="1">
                  <c:v>47.02859442170489</c:v>
                </c:pt>
                <c:pt idx="2">
                  <c:v>37.90324961090066</c:v>
                </c:pt>
                <c:pt idx="3">
                  <c:v>42.276862117596245</c:v>
                </c:pt>
                <c:pt idx="4">
                  <c:v>1.1468415319741638</c:v>
                </c:pt>
                <c:pt idx="5">
                  <c:v>61.02542539090928</c:v>
                </c:pt>
                <c:pt idx="6">
                  <c:v>7.358588537007703</c:v>
                </c:pt>
                <c:pt idx="7">
                  <c:v>25.89422635554571</c:v>
                </c:pt>
                <c:pt idx="8">
                  <c:v>2.8737469343877473</c:v>
                </c:pt>
                <c:pt idx="9">
                  <c:v>28.064489849041404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30.094593849757928</c:v>
                </c:pt>
                <c:pt idx="1">
                  <c:v>46.716340394555594</c:v>
                </c:pt>
                <c:pt idx="2">
                  <c:v>48.53596142095809</c:v>
                </c:pt>
                <c:pt idx="3">
                  <c:v>43.122557267451285</c:v>
                </c:pt>
                <c:pt idx="4">
                  <c:v>21.33852592704448</c:v>
                </c:pt>
                <c:pt idx="5">
                  <c:v>36.887337328096166</c:v>
                </c:pt>
                <c:pt idx="6">
                  <c:v>32.85544682266681</c:v>
                </c:pt>
                <c:pt idx="7">
                  <c:v>35.27001559278922</c:v>
                </c:pt>
                <c:pt idx="8">
                  <c:v>8.183097234664135</c:v>
                </c:pt>
                <c:pt idx="9">
                  <c:v>55.86492837230477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27.506612728539256</c:v>
                </c:pt>
                <c:pt idx="1">
                  <c:v>56.15933954027432</c:v>
                </c:pt>
                <c:pt idx="2">
                  <c:v>53.05443894096721</c:v>
                </c:pt>
                <c:pt idx="3">
                  <c:v>50.3985422489736</c:v>
                </c:pt>
                <c:pt idx="4">
                  <c:v>0.9567103416897726</c:v>
                </c:pt>
                <c:pt idx="5">
                  <c:v>54.08054494442165</c:v>
                </c:pt>
                <c:pt idx="6">
                  <c:v>36.75469914520379</c:v>
                </c:pt>
                <c:pt idx="7">
                  <c:v>35.78311309722695</c:v>
                </c:pt>
                <c:pt idx="8">
                  <c:v>3.8399753132040813</c:v>
                </c:pt>
                <c:pt idx="9">
                  <c:v>72.7849735363078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40.69130485745192</c:v>
                </c:pt>
                <c:pt idx="1">
                  <c:v>53.708885131646404</c:v>
                </c:pt>
                <c:pt idx="2">
                  <c:v>50.39998824544508</c:v>
                </c:pt>
                <c:pt idx="3">
                  <c:v>45.905778109722824</c:v>
                </c:pt>
                <c:pt idx="4">
                  <c:v>1.232503563807275</c:v>
                </c:pt>
                <c:pt idx="5">
                  <c:v>34.709190900565055</c:v>
                </c:pt>
                <c:pt idx="6">
                  <c:v>50.166652396087606</c:v>
                </c:pt>
                <c:pt idx="7">
                  <c:v>23.655678131406077</c:v>
                </c:pt>
                <c:pt idx="8">
                  <c:v>8.75620634306597</c:v>
                </c:pt>
                <c:pt idx="9">
                  <c:v>46.97086789628725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16.284814317362446</c:v>
                </c:pt>
                <c:pt idx="1">
                  <c:v>60.6456536683763</c:v>
                </c:pt>
                <c:pt idx="2">
                  <c:v>69.23720780854573</c:v>
                </c:pt>
                <c:pt idx="3">
                  <c:v>50.87449314751419</c:v>
                </c:pt>
                <c:pt idx="4">
                  <c:v>3.276187088177812</c:v>
                </c:pt>
                <c:pt idx="5">
                  <c:v>41.424465296707965</c:v>
                </c:pt>
                <c:pt idx="6">
                  <c:v>11.535188116094977</c:v>
                </c:pt>
                <c:pt idx="7">
                  <c:v>41.10037053160936</c:v>
                </c:pt>
                <c:pt idx="8">
                  <c:v>4.025301349705717</c:v>
                </c:pt>
                <c:pt idx="9">
                  <c:v>69.20366859710943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19.041238450422878</c:v>
                </c:pt>
                <c:pt idx="1">
                  <c:v>42.991078177273714</c:v>
                </c:pt>
                <c:pt idx="2">
                  <c:v>54.87118916624698</c:v>
                </c:pt>
                <c:pt idx="3">
                  <c:v>45.27584885729338</c:v>
                </c:pt>
                <c:pt idx="4">
                  <c:v>9.315932396699301</c:v>
                </c:pt>
                <c:pt idx="5">
                  <c:v>54.52349413146682</c:v>
                </c:pt>
                <c:pt idx="6">
                  <c:v>38.9659592274307</c:v>
                </c:pt>
                <c:pt idx="7">
                  <c:v>38.928725525963586</c:v>
                </c:pt>
                <c:pt idx="8">
                  <c:v>4.359127164700722</c:v>
                </c:pt>
                <c:pt idx="9">
                  <c:v>37.425613883485106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18.481928646165645</c:v>
                </c:pt>
                <c:pt idx="1">
                  <c:v>47.289739829583226</c:v>
                </c:pt>
                <c:pt idx="2">
                  <c:v>43.268972376747605</c:v>
                </c:pt>
                <c:pt idx="3">
                  <c:v>41.22490143119491</c:v>
                </c:pt>
                <c:pt idx="4">
                  <c:v>2.1844502569487636</c:v>
                </c:pt>
                <c:pt idx="5">
                  <c:v>53.12870481424645</c:v>
                </c:pt>
                <c:pt idx="6">
                  <c:v>46.48539897843852</c:v>
                </c:pt>
                <c:pt idx="7">
                  <c:v>34.401813090340845</c:v>
                </c:pt>
                <c:pt idx="8">
                  <c:v>7.795589710541924</c:v>
                </c:pt>
                <c:pt idx="9">
                  <c:v>87.47034847419407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21.331472641342216</c:v>
                </c:pt>
                <c:pt idx="1">
                  <c:v>46.3606600198347</c:v>
                </c:pt>
                <c:pt idx="2">
                  <c:v>57.461724483840506</c:v>
                </c:pt>
                <c:pt idx="3">
                  <c:v>41.469498625972925</c:v>
                </c:pt>
                <c:pt idx="4">
                  <c:v>1.4491842214882773</c:v>
                </c:pt>
                <c:pt idx="5">
                  <c:v>30.00696823799408</c:v>
                </c:pt>
                <c:pt idx="6">
                  <c:v>32.074732328331265</c:v>
                </c:pt>
                <c:pt idx="7">
                  <c:v>42.35886147975553</c:v>
                </c:pt>
                <c:pt idx="8">
                  <c:v>14.919356023785422</c:v>
                </c:pt>
                <c:pt idx="9">
                  <c:v>59.76143002475288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16.96543042114878</c:v>
                </c:pt>
                <c:pt idx="1">
                  <c:v>45.385678550129725</c:v>
                </c:pt>
                <c:pt idx="2">
                  <c:v>48.27868081615129</c:v>
                </c:pt>
                <c:pt idx="3">
                  <c:v>52.19226498785814</c:v>
                </c:pt>
                <c:pt idx="4">
                  <c:v>26.85936069338884</c:v>
                </c:pt>
                <c:pt idx="5">
                  <c:v>50.3568232211469</c:v>
                </c:pt>
                <c:pt idx="6">
                  <c:v>47.2544057336297</c:v>
                </c:pt>
                <c:pt idx="7">
                  <c:v>31.478055673410495</c:v>
                </c:pt>
                <c:pt idx="8">
                  <c:v>6.588854773807939</c:v>
                </c:pt>
                <c:pt idx="9">
                  <c:v>35.318103126707086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37.65056864110018</c:v>
                </c:pt>
                <c:pt idx="1">
                  <c:v>55.37766945799585</c:v>
                </c:pt>
                <c:pt idx="2">
                  <c:v>40.18527356888882</c:v>
                </c:pt>
                <c:pt idx="3">
                  <c:v>43.64695584296981</c:v>
                </c:pt>
                <c:pt idx="4">
                  <c:v>1.888952049271061</c:v>
                </c:pt>
                <c:pt idx="5">
                  <c:v>36.35326670576586</c:v>
                </c:pt>
                <c:pt idx="6">
                  <c:v>61.09606897801859</c:v>
                </c:pt>
                <c:pt idx="7">
                  <c:v>25.840763602845357</c:v>
                </c:pt>
                <c:pt idx="8">
                  <c:v>4.990826835222639</c:v>
                </c:pt>
                <c:pt idx="9">
                  <c:v>18.580640891644084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41.58694432647546</c:v>
                </c:pt>
                <c:pt idx="1">
                  <c:v>72.21119624650443</c:v>
                </c:pt>
                <c:pt idx="2">
                  <c:v>48.70362993446573</c:v>
                </c:pt>
                <c:pt idx="3">
                  <c:v>52.05122584470744</c:v>
                </c:pt>
                <c:pt idx="4">
                  <c:v>0.8475689803018152</c:v>
                </c:pt>
                <c:pt idx="5">
                  <c:v>17.269467774870343</c:v>
                </c:pt>
                <c:pt idx="6">
                  <c:v>40.15208090135956</c:v>
                </c:pt>
                <c:pt idx="7">
                  <c:v>31.66898638051776</c:v>
                </c:pt>
                <c:pt idx="8">
                  <c:v>58.068206652874665</c:v>
                </c:pt>
                <c:pt idx="9">
                  <c:v>36.592052476875175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36.86971765090546</c:v>
                </c:pt>
                <c:pt idx="1">
                  <c:v>46.74946661699684</c:v>
                </c:pt>
                <c:pt idx="2">
                  <c:v>53.991784152461264</c:v>
                </c:pt>
                <c:pt idx="3">
                  <c:v>46.55866904422044</c:v>
                </c:pt>
                <c:pt idx="4">
                  <c:v>1.8066457679636934</c:v>
                </c:pt>
                <c:pt idx="5">
                  <c:v>59.51042030712701</c:v>
                </c:pt>
                <c:pt idx="6">
                  <c:v>41.75451510773969</c:v>
                </c:pt>
                <c:pt idx="7">
                  <c:v>26.39917373199014</c:v>
                </c:pt>
                <c:pt idx="8">
                  <c:v>4.814637605846218</c:v>
                </c:pt>
                <c:pt idx="9">
                  <c:v>39.775403858154135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27.48495275316865</c:v>
                </c:pt>
                <c:pt idx="1">
                  <c:v>46.57578025691367</c:v>
                </c:pt>
                <c:pt idx="2">
                  <c:v>60.115043979827135</c:v>
                </c:pt>
                <c:pt idx="3">
                  <c:v>61.116034924647174</c:v>
                </c:pt>
                <c:pt idx="4">
                  <c:v>1.338550962197328</c:v>
                </c:pt>
                <c:pt idx="5">
                  <c:v>51.33878982342652</c:v>
                </c:pt>
                <c:pt idx="6">
                  <c:v>55.844911649068706</c:v>
                </c:pt>
                <c:pt idx="7">
                  <c:v>34.56909129186009</c:v>
                </c:pt>
                <c:pt idx="8">
                  <c:v>8.339973401208303</c:v>
                </c:pt>
                <c:pt idx="9">
                  <c:v>48.50158256105306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40.5412878575252</c:v>
                </c:pt>
                <c:pt idx="1">
                  <c:v>44.45918916001756</c:v>
                </c:pt>
                <c:pt idx="2">
                  <c:v>47.391627934508676</c:v>
                </c:pt>
                <c:pt idx="3">
                  <c:v>48.38580586391413</c:v>
                </c:pt>
                <c:pt idx="4">
                  <c:v>2.5612196963370293</c:v>
                </c:pt>
                <c:pt idx="5">
                  <c:v>42.77888543511142</c:v>
                </c:pt>
                <c:pt idx="6">
                  <c:v>66.30180159562033</c:v>
                </c:pt>
                <c:pt idx="7">
                  <c:v>25.789849298035588</c:v>
                </c:pt>
                <c:pt idx="8">
                  <c:v>9.662978733005499</c:v>
                </c:pt>
                <c:pt idx="9">
                  <c:v>42.53917793244825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34.15394181638153</c:v>
                </c:pt>
                <c:pt idx="1">
                  <c:v>62.7865310464075</c:v>
                </c:pt>
                <c:pt idx="2">
                  <c:v>38.38875035073148</c:v>
                </c:pt>
                <c:pt idx="3">
                  <c:v>45.15860352478839</c:v>
                </c:pt>
                <c:pt idx="4">
                  <c:v>20.459089746908692</c:v>
                </c:pt>
                <c:pt idx="5">
                  <c:v>47.489761283376865</c:v>
                </c:pt>
                <c:pt idx="6">
                  <c:v>42.519530038380154</c:v>
                </c:pt>
                <c:pt idx="7">
                  <c:v>29.36524914289582</c:v>
                </c:pt>
                <c:pt idx="8">
                  <c:v>6.842109945601063</c:v>
                </c:pt>
                <c:pt idx="9">
                  <c:v>48.470392975619234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31.203496548207404</c:v>
                </c:pt>
                <c:pt idx="1">
                  <c:v>40.567643273636115</c:v>
                </c:pt>
                <c:pt idx="2">
                  <c:v>42.70912131617821</c:v>
                </c:pt>
                <c:pt idx="3">
                  <c:v>53.21593041592734</c:v>
                </c:pt>
                <c:pt idx="4">
                  <c:v>1.413201776745101</c:v>
                </c:pt>
                <c:pt idx="5">
                  <c:v>62.27314110891604</c:v>
                </c:pt>
                <c:pt idx="6">
                  <c:v>19.566182932123233</c:v>
                </c:pt>
                <c:pt idx="7">
                  <c:v>25.85714085596453</c:v>
                </c:pt>
                <c:pt idx="8">
                  <c:v>9.434446972188987</c:v>
                </c:pt>
                <c:pt idx="9">
                  <c:v>53.58833096134071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31.79802762586927</c:v>
                </c:pt>
                <c:pt idx="1">
                  <c:v>48.832981401980916</c:v>
                </c:pt>
                <c:pt idx="2">
                  <c:v>40.94773984817087</c:v>
                </c:pt>
                <c:pt idx="3">
                  <c:v>53.68751635597413</c:v>
                </c:pt>
                <c:pt idx="4">
                  <c:v>1.429511317463097</c:v>
                </c:pt>
                <c:pt idx="5">
                  <c:v>64.07695150608272</c:v>
                </c:pt>
                <c:pt idx="6">
                  <c:v>39.141768368086986</c:v>
                </c:pt>
                <c:pt idx="7">
                  <c:v>16.035495341485856</c:v>
                </c:pt>
                <c:pt idx="8">
                  <c:v>8.504320795077899</c:v>
                </c:pt>
                <c:pt idx="9">
                  <c:v>67.60662708272875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口腔科</c:v>
                </c:pt>
                <c:pt idx="2">
                  <c:v>妇科妇二科合并</c:v>
                </c:pt>
                <c:pt idx="3">
                  <c:v>西区重症医学科</c:v>
                </c:pt>
                <c:pt idx="4">
                  <c:v>耳鼻喉科</c:v>
                </c:pt>
                <c:pt idx="5">
                  <c:v>医院</c:v>
                </c:pt>
                <c:pt idx="6">
                  <c:v>神经内科</c:v>
                </c:pt>
                <c:pt idx="7">
                  <c:v>胸外科</c:v>
                </c:pt>
                <c:pt idx="8">
                  <c:v>身心医学科</c:v>
                </c:pt>
                <c:pt idx="9">
                  <c:v>脑病二科</c:v>
                </c:pt>
                <c:pt idx="10">
                  <c:v>关节骨科</c:v>
                </c:pt>
                <c:pt idx="11">
                  <c:v>儿科</c:v>
                </c:pt>
                <c:pt idx="12">
                  <c:v>综合内科</c:v>
                </c:pt>
                <c:pt idx="13">
                  <c:v>男科</c:v>
                </c:pt>
                <c:pt idx="14">
                  <c:v>妇二科</c:v>
                </c:pt>
                <c:pt idx="15">
                  <c:v>风湿病科</c:v>
                </c:pt>
                <c:pt idx="16">
                  <c:v>妇科</c:v>
                </c:pt>
                <c:pt idx="17">
                  <c:v>心血管内科</c:v>
                </c:pt>
                <c:pt idx="18">
                  <c:v>心病一科</c:v>
                </c:pt>
                <c:pt idx="19">
                  <c:v>运动损伤骨科</c:v>
                </c:pt>
                <c:pt idx="20">
                  <c:v>骨科</c:v>
                </c:pt>
                <c:pt idx="21">
                  <c:v>消化内科</c:v>
                </c:pt>
                <c:pt idx="22">
                  <c:v>创伤骨科</c:v>
                </c:pt>
                <c:pt idx="23">
                  <c:v>心病二科</c:v>
                </c:pt>
                <c:pt idx="24">
                  <c:v>神经外科</c:v>
                </c:pt>
                <c:pt idx="25">
                  <c:v>推拿科</c:v>
                </c:pt>
                <c:pt idx="26">
                  <c:v>脾胃病科</c:v>
                </c:pt>
                <c:pt idx="27">
                  <c:v>周围血管科</c:v>
                </c:pt>
                <c:pt idx="28">
                  <c:v>脊柱骨科</c:v>
                </c:pt>
                <c:pt idx="29">
                  <c:v>产科</c:v>
                </c:pt>
                <c:pt idx="30">
                  <c:v>小儿推拿科</c:v>
                </c:pt>
                <c:pt idx="31">
                  <c:v>呼吸内科</c:v>
                </c:pt>
                <c:pt idx="32">
                  <c:v>脑病三科</c:v>
                </c:pt>
                <c:pt idx="33">
                  <c:v>美容皮肤科</c:v>
                </c:pt>
                <c:pt idx="34">
                  <c:v>治未病中心</c:v>
                </c:pt>
                <c:pt idx="35">
                  <c:v>中医外治中心</c:v>
                </c:pt>
                <c:pt idx="36">
                  <c:v>乳腺甲状腺外科</c:v>
                </c:pt>
                <c:pt idx="37">
                  <c:v>血液科</c:v>
                </c:pt>
                <c:pt idx="38">
                  <c:v>脾胃科消化科合并</c:v>
                </c:pt>
                <c:pt idx="39">
                  <c:v>肾病科</c:v>
                </c:pt>
                <c:pt idx="40">
                  <c:v>中医经典科</c:v>
                </c:pt>
                <c:pt idx="41">
                  <c:v>肝病科</c:v>
                </c:pt>
                <c:pt idx="42">
                  <c:v>心病三科</c:v>
                </c:pt>
                <c:pt idx="43">
                  <c:v>东区重症医学科</c:v>
                </c:pt>
                <c:pt idx="44">
                  <c:v>肛肠科</c:v>
                </c:pt>
                <c:pt idx="45">
                  <c:v>小儿骨科</c:v>
                </c:pt>
                <c:pt idx="46">
                  <c:v>老年医学科</c:v>
                </c:pt>
                <c:pt idx="47">
                  <c:v>皮肤科</c:v>
                </c:pt>
                <c:pt idx="48">
                  <c:v>脑病一科</c:v>
                </c:pt>
                <c:pt idx="49">
                  <c:v>肿瘤内科</c:v>
                </c:pt>
                <c:pt idx="50">
                  <c:v>心病四科</c:v>
                </c:pt>
                <c:pt idx="51">
                  <c:v>肝胆外科</c:v>
                </c:pt>
                <c:pt idx="52">
                  <c:v>东区肾病科</c:v>
                </c:pt>
                <c:pt idx="53">
                  <c:v>普通外科</c:v>
                </c:pt>
                <c:pt idx="54">
                  <c:v>显微骨科</c:v>
                </c:pt>
                <c:pt idx="55">
                  <c:v>眼科</c:v>
                </c:pt>
                <c:pt idx="56">
                  <c:v>重症医学科</c:v>
                </c:pt>
                <c:pt idx="57">
                  <c:v>肾脏内科</c:v>
                </c:pt>
                <c:pt idx="58">
                  <c:v>泌尿外科</c:v>
                </c:pt>
                <c:pt idx="59">
                  <c:v>微创骨科</c:v>
                </c:pt>
                <c:pt idx="60">
                  <c:v>康复科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98.40061406522139</c:v>
                </c:pt>
                <c:pt idx="2">
                  <c:v>98.34338757307434</c:v>
                </c:pt>
                <c:pt idx="3">
                  <c:v>96.86036465522265</c:v>
                </c:pt>
                <c:pt idx="4">
                  <c:v>93.07231060887602</c:v>
                </c:pt>
                <c:pt idx="5">
                  <c:v>89.3642132004003</c:v>
                </c:pt>
                <c:pt idx="6">
                  <c:v>82.66369945713024</c:v>
                </c:pt>
                <c:pt idx="7">
                  <c:v>82.0605613940205</c:v>
                </c:pt>
                <c:pt idx="8">
                  <c:v>80.61271112144713</c:v>
                </c:pt>
                <c:pt idx="9">
                  <c:v>79.85666914538938</c:v>
                </c:pt>
                <c:pt idx="10">
                  <c:v>79.83369809817745</c:v>
                </c:pt>
                <c:pt idx="11">
                  <c:v>79.29285591338997</c:v>
                </c:pt>
                <c:pt idx="12">
                  <c:v>78.89120632938081</c:v>
                </c:pt>
                <c:pt idx="13">
                  <c:v>75.5704917972611</c:v>
                </c:pt>
                <c:pt idx="14">
                  <c:v>72.15989967372238</c:v>
                </c:pt>
                <c:pt idx="15">
                  <c:v>66.5927713961709</c:v>
                </c:pt>
                <c:pt idx="16">
                  <c:v>66.0733805546065</c:v>
                </c:pt>
                <c:pt idx="17">
                  <c:v>64.01917743562622</c:v>
                </c:pt>
                <c:pt idx="18">
                  <c:v>58.82576927612208</c:v>
                </c:pt>
                <c:pt idx="19">
                  <c:v>57.433401496719256</c:v>
                </c:pt>
                <c:pt idx="20">
                  <c:v>56.78419570033654</c:v>
                </c:pt>
                <c:pt idx="21">
                  <c:v>56.626233673631376</c:v>
                </c:pt>
                <c:pt idx="22">
                  <c:v>56.40069975916087</c:v>
                </c:pt>
                <c:pt idx="23">
                  <c:v>54.692129098733695</c:v>
                </c:pt>
                <c:pt idx="24">
                  <c:v>54.59082325990351</c:v>
                </c:pt>
                <c:pt idx="25">
                  <c:v>53.843581070107255</c:v>
                </c:pt>
                <c:pt idx="26">
                  <c:v>53.495281889627364</c:v>
                </c:pt>
                <c:pt idx="27">
                  <c:v>52.91218108449771</c:v>
                </c:pt>
                <c:pt idx="28">
                  <c:v>51.42864439952162</c:v>
                </c:pt>
                <c:pt idx="29">
                  <c:v>51.343601063041525</c:v>
                </c:pt>
                <c:pt idx="30">
                  <c:v>51.29228025577423</c:v>
                </c:pt>
                <c:pt idx="31">
                  <c:v>51.13506928281118</c:v>
                </c:pt>
                <c:pt idx="32">
                  <c:v>50.51040877086956</c:v>
                </c:pt>
                <c:pt idx="33">
                  <c:v>50.15841638999167</c:v>
                </c:pt>
                <c:pt idx="34">
                  <c:v>47.80832405471735</c:v>
                </c:pt>
                <c:pt idx="35">
                  <c:v>45.143814045090835</c:v>
                </c:pt>
                <c:pt idx="36">
                  <c:v>43.81586737151795</c:v>
                </c:pt>
                <c:pt idx="37">
                  <c:v>42.19124240929009</c:v>
                </c:pt>
                <c:pt idx="38">
                  <c:v>37.70443837238073</c:v>
                </c:pt>
                <c:pt idx="39">
                  <c:v>34.84338563949202</c:v>
                </c:pt>
                <c:pt idx="40">
                  <c:v>33.182636842357645</c:v>
                </c:pt>
                <c:pt idx="41">
                  <c:v>30.534973818398004</c:v>
                </c:pt>
                <c:pt idx="42">
                  <c:v>27.60216657414214</c:v>
                </c:pt>
                <c:pt idx="43">
                  <c:v>26.74830437604229</c:v>
                </c:pt>
                <c:pt idx="44">
                  <c:v>25.37135667056571</c:v>
                </c:pt>
                <c:pt idx="45">
                  <c:v>24.830079716619426</c:v>
                </c:pt>
                <c:pt idx="46">
                  <c:v>24.260642499250515</c:v>
                </c:pt>
                <c:pt idx="47">
                  <c:v>23.264248779738438</c:v>
                </c:pt>
                <c:pt idx="48">
                  <c:v>20.597054674751995</c:v>
                </c:pt>
                <c:pt idx="49">
                  <c:v>20.564488314405786</c:v>
                </c:pt>
                <c:pt idx="50">
                  <c:v>18.926568372654835</c:v>
                </c:pt>
                <c:pt idx="51">
                  <c:v>16.929941035489247</c:v>
                </c:pt>
                <c:pt idx="52">
                  <c:v>16.43409505532868</c:v>
                </c:pt>
                <c:pt idx="53">
                  <c:v>16.03718283122485</c:v>
                </c:pt>
                <c:pt idx="54">
                  <c:v>14.885487263921732</c:v>
                </c:pt>
                <c:pt idx="55">
                  <c:v>14.131467596670579</c:v>
                </c:pt>
                <c:pt idx="56">
                  <c:v>10.640724518262948</c:v>
                </c:pt>
                <c:pt idx="57">
                  <c:v>9.320129361885154</c:v>
                </c:pt>
                <c:pt idx="58">
                  <c:v>6.890163949082593</c:v>
                </c:pt>
                <c:pt idx="59">
                  <c:v>6.660107665156404</c:v>
                </c:pt>
                <c:pt idx="60">
                  <c:v>3.393773931580522</c:v>
                </c:pt>
                <c:pt idx="61">
                  <c:v>1.7461289641861744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小儿推拿科</c:v>
                </c:pt>
                <c:pt idx="2">
                  <c:v>妇科</c:v>
                </c:pt>
                <c:pt idx="3">
                  <c:v>呼吸内科</c:v>
                </c:pt>
                <c:pt idx="4">
                  <c:v>心病四科</c:v>
                </c:pt>
                <c:pt idx="5">
                  <c:v>综合内科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肿瘤内科</c:v>
                </c:pt>
                <c:pt idx="9">
                  <c:v>神经外科</c:v>
                </c:pt>
                <c:pt idx="10">
                  <c:v>神经内科</c:v>
                </c:pt>
                <c:pt idx="11">
                  <c:v>脊柱骨科</c:v>
                </c:pt>
                <c:pt idx="12">
                  <c:v>心病一科</c:v>
                </c:pt>
                <c:pt idx="13">
                  <c:v>关节骨科</c:v>
                </c:pt>
                <c:pt idx="14">
                  <c:v>产科</c:v>
                </c:pt>
                <c:pt idx="15">
                  <c:v>医院</c:v>
                </c:pt>
                <c:pt idx="16">
                  <c:v>胸外科</c:v>
                </c:pt>
                <c:pt idx="17">
                  <c:v>儿科</c:v>
                </c:pt>
                <c:pt idx="18">
                  <c:v>小儿骨科</c:v>
                </c:pt>
                <c:pt idx="19">
                  <c:v>肛肠科</c:v>
                </c:pt>
                <c:pt idx="20">
                  <c:v>重症医学科</c:v>
                </c:pt>
                <c:pt idx="21">
                  <c:v>中医经典科</c:v>
                </c:pt>
                <c:pt idx="22">
                  <c:v>美容皮肤科</c:v>
                </c:pt>
                <c:pt idx="23">
                  <c:v>脾胃科消化科合并</c:v>
                </c:pt>
                <c:pt idx="24">
                  <c:v>运动损伤骨科</c:v>
                </c:pt>
                <c:pt idx="25">
                  <c:v>耳鼻喉科</c:v>
                </c:pt>
                <c:pt idx="26">
                  <c:v>脑病三科</c:v>
                </c:pt>
                <c:pt idx="27">
                  <c:v>创伤骨科</c:v>
                </c:pt>
                <c:pt idx="28">
                  <c:v>男科</c:v>
                </c:pt>
                <c:pt idx="29">
                  <c:v>肾病科</c:v>
                </c:pt>
                <c:pt idx="30">
                  <c:v>消化内科</c:v>
                </c:pt>
                <c:pt idx="31">
                  <c:v>眼科</c:v>
                </c:pt>
                <c:pt idx="32">
                  <c:v>西区重症医学科</c:v>
                </c:pt>
                <c:pt idx="33">
                  <c:v>老年医学科</c:v>
                </c:pt>
                <c:pt idx="34">
                  <c:v>妇二科</c:v>
                </c:pt>
                <c:pt idx="35">
                  <c:v>显微骨科</c:v>
                </c:pt>
                <c:pt idx="36">
                  <c:v>皮肤科</c:v>
                </c:pt>
                <c:pt idx="37">
                  <c:v>治未病中心</c:v>
                </c:pt>
                <c:pt idx="38">
                  <c:v>肾脏内科</c:v>
                </c:pt>
                <c:pt idx="39">
                  <c:v>风湿病科</c:v>
                </c:pt>
                <c:pt idx="40">
                  <c:v>心病二科</c:v>
                </c:pt>
                <c:pt idx="41">
                  <c:v>脑病二科</c:v>
                </c:pt>
                <c:pt idx="42">
                  <c:v>心病三科</c:v>
                </c:pt>
                <c:pt idx="43">
                  <c:v>乳腺甲状腺外科</c:v>
                </c:pt>
                <c:pt idx="44">
                  <c:v>普通外科</c:v>
                </c:pt>
                <c:pt idx="45">
                  <c:v>东区重症医学科</c:v>
                </c:pt>
                <c:pt idx="46">
                  <c:v>脑病一科</c:v>
                </c:pt>
                <c:pt idx="47">
                  <c:v>推拿科</c:v>
                </c:pt>
                <c:pt idx="48">
                  <c:v>骨科</c:v>
                </c:pt>
                <c:pt idx="49">
                  <c:v>内分泌科</c:v>
                </c:pt>
                <c:pt idx="50">
                  <c:v>肝病科</c:v>
                </c:pt>
                <c:pt idx="51">
                  <c:v>血液科</c:v>
                </c:pt>
                <c:pt idx="52">
                  <c:v>微创骨科</c:v>
                </c:pt>
                <c:pt idx="53">
                  <c:v>泌尿外科</c:v>
                </c:pt>
                <c:pt idx="54">
                  <c:v>心血管内科</c:v>
                </c:pt>
                <c:pt idx="55">
                  <c:v>脾胃病科</c:v>
                </c:pt>
                <c:pt idx="56">
                  <c:v>针灸科</c:v>
                </c:pt>
                <c:pt idx="57">
                  <c:v>康复科</c:v>
                </c:pt>
                <c:pt idx="58">
                  <c:v>中医外治中心</c:v>
                </c:pt>
                <c:pt idx="59">
                  <c:v>肝胆外科</c:v>
                </c:pt>
                <c:pt idx="60">
                  <c:v>东区肾病科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99.77858910916525</c:v>
                </c:pt>
                <c:pt idx="2">
                  <c:v>99.57070703277292</c:v>
                </c:pt>
                <c:pt idx="3">
                  <c:v>95.49123773492734</c:v>
                </c:pt>
                <c:pt idx="4">
                  <c:v>94.24731118819759</c:v>
                </c:pt>
                <c:pt idx="5">
                  <c:v>94.15769441340055</c:v>
                </c:pt>
                <c:pt idx="6">
                  <c:v>92.05200709527503</c:v>
                </c:pt>
                <c:pt idx="7">
                  <c:v>91.38742042460859</c:v>
                </c:pt>
                <c:pt idx="8">
                  <c:v>89.52978103519808</c:v>
                </c:pt>
                <c:pt idx="9">
                  <c:v>89.23320508219764</c:v>
                </c:pt>
                <c:pt idx="10">
                  <c:v>87.37823011812269</c:v>
                </c:pt>
                <c:pt idx="11">
                  <c:v>86.72193040865072</c:v>
                </c:pt>
                <c:pt idx="12">
                  <c:v>86.59033580119663</c:v>
                </c:pt>
                <c:pt idx="13">
                  <c:v>85.70868748481067</c:v>
                </c:pt>
                <c:pt idx="14">
                  <c:v>83.75048743373402</c:v>
                </c:pt>
                <c:pt idx="15">
                  <c:v>80.17836996098916</c:v>
                </c:pt>
                <c:pt idx="16">
                  <c:v>78.29365054638298</c:v>
                </c:pt>
                <c:pt idx="17">
                  <c:v>77.82861579624254</c:v>
                </c:pt>
                <c:pt idx="18">
                  <c:v>76.69172503301215</c:v>
                </c:pt>
                <c:pt idx="19">
                  <c:v>75.55572367834793</c:v>
                </c:pt>
                <c:pt idx="20">
                  <c:v>75.09795861201373</c:v>
                </c:pt>
                <c:pt idx="21">
                  <c:v>73.14400961964554</c:v>
                </c:pt>
                <c:pt idx="22">
                  <c:v>72.44464135327839</c:v>
                </c:pt>
                <c:pt idx="23">
                  <c:v>70.86750459571452</c:v>
                </c:pt>
                <c:pt idx="24">
                  <c:v>70.75771037642676</c:v>
                </c:pt>
                <c:pt idx="25">
                  <c:v>66.0482911993872</c:v>
                </c:pt>
                <c:pt idx="26">
                  <c:v>60.29405261566498</c:v>
                </c:pt>
                <c:pt idx="27">
                  <c:v>56.46827792516368</c:v>
                </c:pt>
                <c:pt idx="28">
                  <c:v>55.93500531020615</c:v>
                </c:pt>
                <c:pt idx="29">
                  <c:v>55.24572725867833</c:v>
                </c:pt>
                <c:pt idx="30">
                  <c:v>54.173868454219566</c:v>
                </c:pt>
                <c:pt idx="31">
                  <c:v>53.734894683225086</c:v>
                </c:pt>
                <c:pt idx="32">
                  <c:v>53.709939547896084</c:v>
                </c:pt>
                <c:pt idx="33">
                  <c:v>51.26329885793925</c:v>
                </c:pt>
                <c:pt idx="34">
                  <c:v>51.18749990455404</c:v>
                </c:pt>
                <c:pt idx="35">
                  <c:v>50.132932524831176</c:v>
                </c:pt>
                <c:pt idx="36">
                  <c:v>49.344413863843805</c:v>
                </c:pt>
                <c:pt idx="37">
                  <c:v>49.0132400728845</c:v>
                </c:pt>
                <c:pt idx="38">
                  <c:v>45.237772858799005</c:v>
                </c:pt>
                <c:pt idx="39">
                  <c:v>44.70897587413747</c:v>
                </c:pt>
                <c:pt idx="40">
                  <c:v>43.29206848547314</c:v>
                </c:pt>
                <c:pt idx="41">
                  <c:v>42.24469282901097</c:v>
                </c:pt>
                <c:pt idx="42">
                  <c:v>40.90303919137598</c:v>
                </c:pt>
                <c:pt idx="43">
                  <c:v>38.06448141541716</c:v>
                </c:pt>
                <c:pt idx="44">
                  <c:v>33.42010808006178</c:v>
                </c:pt>
                <c:pt idx="45">
                  <c:v>30.82460092948725</c:v>
                </c:pt>
                <c:pt idx="46">
                  <c:v>30.280079581397917</c:v>
                </c:pt>
                <c:pt idx="47">
                  <c:v>26.22872401751776</c:v>
                </c:pt>
                <c:pt idx="48">
                  <c:v>25.326910867479576</c:v>
                </c:pt>
                <c:pt idx="49">
                  <c:v>19.530986527318166</c:v>
                </c:pt>
                <c:pt idx="50">
                  <c:v>14.563393125739273</c:v>
                </c:pt>
                <c:pt idx="51">
                  <c:v>11.380370141206</c:v>
                </c:pt>
                <c:pt idx="52">
                  <c:v>10.253782788533643</c:v>
                </c:pt>
                <c:pt idx="53">
                  <c:v>9.612896962713021</c:v>
                </c:pt>
                <c:pt idx="54">
                  <c:v>8.46305730653327</c:v>
                </c:pt>
                <c:pt idx="55">
                  <c:v>7.0560496298314455</c:v>
                </c:pt>
                <c:pt idx="56">
                  <c:v>6.217285721416977</c:v>
                </c:pt>
                <c:pt idx="57">
                  <c:v>6.076476100874307</c:v>
                </c:pt>
                <c:pt idx="58">
                  <c:v>3.9962913750488833</c:v>
                </c:pt>
                <c:pt idx="59">
                  <c:v>1.096757308282374</c:v>
                </c:pt>
                <c:pt idx="60">
                  <c:v>0.8698988235072517</c:v>
                </c:pt>
                <c:pt idx="61">
                  <c:v>0.07014365009355603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综合内科</c:v>
                </c:pt>
                <c:pt idx="2">
                  <c:v>东区肾病科</c:v>
                </c:pt>
                <c:pt idx="3">
                  <c:v>神经内科</c:v>
                </c:pt>
                <c:pt idx="4">
                  <c:v>关节骨科</c:v>
                </c:pt>
                <c:pt idx="5">
                  <c:v>妇科妇二科合并</c:v>
                </c:pt>
                <c:pt idx="6">
                  <c:v>消化内科</c:v>
                </c:pt>
                <c:pt idx="7">
                  <c:v>产科</c:v>
                </c:pt>
                <c:pt idx="8">
                  <c:v>小儿骨科</c:v>
                </c:pt>
                <c:pt idx="9">
                  <c:v>乳腺甲状腺外科</c:v>
                </c:pt>
                <c:pt idx="10">
                  <c:v>神经外科</c:v>
                </c:pt>
                <c:pt idx="11">
                  <c:v>妇科</c:v>
                </c:pt>
                <c:pt idx="12">
                  <c:v>心病一科</c:v>
                </c:pt>
                <c:pt idx="13">
                  <c:v>男科</c:v>
                </c:pt>
                <c:pt idx="14">
                  <c:v>肾病科</c:v>
                </c:pt>
                <c:pt idx="15">
                  <c:v>老年医学科</c:v>
                </c:pt>
                <c:pt idx="16">
                  <c:v>身心医学科</c:v>
                </c:pt>
                <c:pt idx="17">
                  <c:v>口腔科</c:v>
                </c:pt>
                <c:pt idx="18">
                  <c:v>运动损伤骨科</c:v>
                </c:pt>
                <c:pt idx="19">
                  <c:v>治未病中心</c:v>
                </c:pt>
                <c:pt idx="20">
                  <c:v>心病四科</c:v>
                </c:pt>
                <c:pt idx="21">
                  <c:v>心病二科</c:v>
                </c:pt>
                <c:pt idx="22">
                  <c:v>骨科</c:v>
                </c:pt>
                <c:pt idx="23">
                  <c:v>肾脏内科</c:v>
                </c:pt>
                <c:pt idx="24">
                  <c:v>心血管内科</c:v>
                </c:pt>
                <c:pt idx="25">
                  <c:v>重症医学科</c:v>
                </c:pt>
                <c:pt idx="26">
                  <c:v>眼科</c:v>
                </c:pt>
                <c:pt idx="27">
                  <c:v>脑病二科</c:v>
                </c:pt>
                <c:pt idx="28">
                  <c:v>儿科</c:v>
                </c:pt>
                <c:pt idx="29">
                  <c:v>周围血管科</c:v>
                </c:pt>
                <c:pt idx="30">
                  <c:v>泌尿外科</c:v>
                </c:pt>
                <c:pt idx="31">
                  <c:v>耳鼻喉科</c:v>
                </c:pt>
                <c:pt idx="32">
                  <c:v>脑病三科</c:v>
                </c:pt>
                <c:pt idx="33">
                  <c:v>呼吸内科</c:v>
                </c:pt>
                <c:pt idx="34">
                  <c:v>肝胆外科</c:v>
                </c:pt>
                <c:pt idx="35">
                  <c:v>显微骨科</c:v>
                </c:pt>
                <c:pt idx="36">
                  <c:v>血液科</c:v>
                </c:pt>
                <c:pt idx="37">
                  <c:v>脑病一科</c:v>
                </c:pt>
                <c:pt idx="38">
                  <c:v>胸外科</c:v>
                </c:pt>
                <c:pt idx="39">
                  <c:v>针灸科</c:v>
                </c:pt>
                <c:pt idx="40">
                  <c:v>中医外治中心</c:v>
                </c:pt>
                <c:pt idx="41">
                  <c:v>西区重症医学科</c:v>
                </c:pt>
                <c:pt idx="42">
                  <c:v>美容皮肤科</c:v>
                </c:pt>
                <c:pt idx="43">
                  <c:v>肿瘤内科</c:v>
                </c:pt>
                <c:pt idx="44">
                  <c:v>小儿推拿科</c:v>
                </c:pt>
                <c:pt idx="45">
                  <c:v>康复科</c:v>
                </c:pt>
                <c:pt idx="46">
                  <c:v>创伤骨科</c:v>
                </c:pt>
                <c:pt idx="47">
                  <c:v>东区重症医学科</c:v>
                </c:pt>
                <c:pt idx="48">
                  <c:v>妇二科</c:v>
                </c:pt>
                <c:pt idx="49">
                  <c:v>微创骨科</c:v>
                </c:pt>
                <c:pt idx="50">
                  <c:v>脾胃病科</c:v>
                </c:pt>
                <c:pt idx="51">
                  <c:v>脾胃科消化科合并</c:v>
                </c:pt>
                <c:pt idx="52">
                  <c:v>推拿科</c:v>
                </c:pt>
                <c:pt idx="53">
                  <c:v>风湿病科</c:v>
                </c:pt>
                <c:pt idx="54">
                  <c:v>肛肠科</c:v>
                </c:pt>
                <c:pt idx="55">
                  <c:v>中医经典科</c:v>
                </c:pt>
                <c:pt idx="56">
                  <c:v>普通外科</c:v>
                </c:pt>
                <c:pt idx="57">
                  <c:v>皮肤科</c:v>
                </c:pt>
                <c:pt idx="58">
                  <c:v>内分泌科</c:v>
                </c:pt>
                <c:pt idx="59">
                  <c:v>医院</c:v>
                </c:pt>
                <c:pt idx="60">
                  <c:v>脊柱骨科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98.60534179659376</c:v>
                </c:pt>
                <c:pt idx="2">
                  <c:v>97.95435885360934</c:v>
                </c:pt>
                <c:pt idx="3">
                  <c:v>96.36307480352363</c:v>
                </c:pt>
                <c:pt idx="4">
                  <c:v>95.9202447481976</c:v>
                </c:pt>
                <c:pt idx="5">
                  <c:v>95.04029868260193</c:v>
                </c:pt>
                <c:pt idx="6">
                  <c:v>91.00288216594747</c:v>
                </c:pt>
                <c:pt idx="7">
                  <c:v>88.97626263971566</c:v>
                </c:pt>
                <c:pt idx="8">
                  <c:v>88.40423493317398</c:v>
                </c:pt>
                <c:pt idx="9">
                  <c:v>85.54898145588204</c:v>
                </c:pt>
                <c:pt idx="10">
                  <c:v>83.30986169910443</c:v>
                </c:pt>
                <c:pt idx="11">
                  <c:v>83.06273034954674</c:v>
                </c:pt>
                <c:pt idx="12">
                  <c:v>82.05363399970604</c:v>
                </c:pt>
                <c:pt idx="13">
                  <c:v>80.82887975917453</c:v>
                </c:pt>
                <c:pt idx="14">
                  <c:v>76.98928902564481</c:v>
                </c:pt>
                <c:pt idx="15">
                  <c:v>71.1523352420105</c:v>
                </c:pt>
                <c:pt idx="16">
                  <c:v>70.98277825089231</c:v>
                </c:pt>
                <c:pt idx="17">
                  <c:v>69.66806444841683</c:v>
                </c:pt>
                <c:pt idx="18">
                  <c:v>68.24427977745852</c:v>
                </c:pt>
                <c:pt idx="19">
                  <c:v>67.58304064022764</c:v>
                </c:pt>
                <c:pt idx="20">
                  <c:v>66.28385851856812</c:v>
                </c:pt>
                <c:pt idx="21">
                  <c:v>62.45962347303633</c:v>
                </c:pt>
                <c:pt idx="22">
                  <c:v>58.73100171021338</c:v>
                </c:pt>
                <c:pt idx="23">
                  <c:v>58.32706066319821</c:v>
                </c:pt>
                <c:pt idx="24">
                  <c:v>57.30384427014656</c:v>
                </c:pt>
                <c:pt idx="25">
                  <c:v>54.32825427128239</c:v>
                </c:pt>
                <c:pt idx="26">
                  <c:v>53.1570629443973</c:v>
                </c:pt>
                <c:pt idx="27">
                  <c:v>52.222890123719196</c:v>
                </c:pt>
                <c:pt idx="28">
                  <c:v>50.15830810314943</c:v>
                </c:pt>
                <c:pt idx="29">
                  <c:v>49.8783896815509</c:v>
                </c:pt>
                <c:pt idx="30">
                  <c:v>49.2135115979432</c:v>
                </c:pt>
                <c:pt idx="31">
                  <c:v>47.31776010848273</c:v>
                </c:pt>
                <c:pt idx="32">
                  <c:v>46.518952418069304</c:v>
                </c:pt>
                <c:pt idx="33">
                  <c:v>45.89193261740479</c:v>
                </c:pt>
                <c:pt idx="34">
                  <c:v>41.97308975628414</c:v>
                </c:pt>
                <c:pt idx="35">
                  <c:v>40.55590299637663</c:v>
                </c:pt>
                <c:pt idx="36">
                  <c:v>39.13849301352999</c:v>
                </c:pt>
                <c:pt idx="37">
                  <c:v>38.00213039448469</c:v>
                </c:pt>
                <c:pt idx="38">
                  <c:v>34.75841101550603</c:v>
                </c:pt>
                <c:pt idx="39">
                  <c:v>30.689504371970994</c:v>
                </c:pt>
                <c:pt idx="40">
                  <c:v>29.484402347393154</c:v>
                </c:pt>
                <c:pt idx="41">
                  <c:v>27.772009704444894</c:v>
                </c:pt>
                <c:pt idx="42">
                  <c:v>26.752111909271974</c:v>
                </c:pt>
                <c:pt idx="43">
                  <c:v>26.566399189718158</c:v>
                </c:pt>
                <c:pt idx="44">
                  <c:v>26.561360354076676</c:v>
                </c:pt>
                <c:pt idx="45">
                  <c:v>21.84731640161007</c:v>
                </c:pt>
                <c:pt idx="46">
                  <c:v>21.605407645406945</c:v>
                </c:pt>
                <c:pt idx="47">
                  <c:v>20.453208026385553</c:v>
                </c:pt>
                <c:pt idx="48">
                  <c:v>18.133971430444895</c:v>
                </c:pt>
                <c:pt idx="49">
                  <c:v>15.144962352936059</c:v>
                </c:pt>
                <c:pt idx="50">
                  <c:v>13.479637734393254</c:v>
                </c:pt>
                <c:pt idx="51">
                  <c:v>13.174490006068522</c:v>
                </c:pt>
                <c:pt idx="52">
                  <c:v>13.107234339284172</c:v>
                </c:pt>
                <c:pt idx="53">
                  <c:v>8.264767183316742</c:v>
                </c:pt>
                <c:pt idx="54">
                  <c:v>6.240375719018559</c:v>
                </c:pt>
                <c:pt idx="55">
                  <c:v>5.523069526811339</c:v>
                </c:pt>
                <c:pt idx="56">
                  <c:v>4.993901349288275</c:v>
                </c:pt>
                <c:pt idx="57">
                  <c:v>4.0519378152138055</c:v>
                </c:pt>
                <c:pt idx="58">
                  <c:v>3.122440903296129</c:v>
                </c:pt>
                <c:pt idx="59">
                  <c:v>1.272854495923624</c:v>
                </c:pt>
                <c:pt idx="60">
                  <c:v>1.228847042153936</c:v>
                </c:pt>
                <c:pt idx="61">
                  <c:v>0.06797474248393698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小儿推拿科</c:v>
                </c:pt>
                <c:pt idx="2">
                  <c:v>中医经典科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脑病三科</c:v>
                </c:pt>
                <c:pt idx="6">
                  <c:v>耳鼻喉科</c:v>
                </c:pt>
                <c:pt idx="7">
                  <c:v>东区肾病科</c:v>
                </c:pt>
                <c:pt idx="8">
                  <c:v>妇科</c:v>
                </c:pt>
                <c:pt idx="9">
                  <c:v>普通外科</c:v>
                </c:pt>
                <c:pt idx="10">
                  <c:v>脾胃科消化科合并</c:v>
                </c:pt>
                <c:pt idx="11">
                  <c:v>老年医学科</c:v>
                </c:pt>
                <c:pt idx="12">
                  <c:v>美容皮肤科</c:v>
                </c:pt>
                <c:pt idx="13">
                  <c:v>周围血管科</c:v>
                </c:pt>
                <c:pt idx="14">
                  <c:v>内分泌科</c:v>
                </c:pt>
                <c:pt idx="15">
                  <c:v>骨科</c:v>
                </c:pt>
                <c:pt idx="16">
                  <c:v>妇科妇二科合并</c:v>
                </c:pt>
                <c:pt idx="17">
                  <c:v>脾胃病科</c:v>
                </c:pt>
                <c:pt idx="18">
                  <c:v>重症医学科</c:v>
                </c:pt>
                <c:pt idx="19">
                  <c:v>关节骨科</c:v>
                </c:pt>
                <c:pt idx="20">
                  <c:v>心病三科</c:v>
                </c:pt>
                <c:pt idx="21">
                  <c:v>儿科</c:v>
                </c:pt>
                <c:pt idx="22">
                  <c:v>心病二科</c:v>
                </c:pt>
                <c:pt idx="23">
                  <c:v>呼吸内科</c:v>
                </c:pt>
                <c:pt idx="24">
                  <c:v>创伤骨科</c:v>
                </c:pt>
                <c:pt idx="25">
                  <c:v>肝胆外科</c:v>
                </c:pt>
                <c:pt idx="26">
                  <c:v>妇二科</c:v>
                </c:pt>
                <c:pt idx="27">
                  <c:v>微创骨科</c:v>
                </c:pt>
                <c:pt idx="28">
                  <c:v>男科</c:v>
                </c:pt>
                <c:pt idx="29">
                  <c:v>心病一科</c:v>
                </c:pt>
                <c:pt idx="30">
                  <c:v>脑病二科</c:v>
                </c:pt>
                <c:pt idx="31">
                  <c:v>胸外科</c:v>
                </c:pt>
                <c:pt idx="32">
                  <c:v>治未病中心</c:v>
                </c:pt>
                <c:pt idx="33">
                  <c:v>肿瘤内科</c:v>
                </c:pt>
                <c:pt idx="34">
                  <c:v>心病四科</c:v>
                </c:pt>
                <c:pt idx="35">
                  <c:v>眼科</c:v>
                </c:pt>
                <c:pt idx="36">
                  <c:v>肛肠科</c:v>
                </c:pt>
                <c:pt idx="37">
                  <c:v>针灸科</c:v>
                </c:pt>
                <c:pt idx="38">
                  <c:v>产科</c:v>
                </c:pt>
                <c:pt idx="39">
                  <c:v>风湿病科</c:v>
                </c:pt>
                <c:pt idx="40">
                  <c:v>脊柱骨科</c:v>
                </c:pt>
                <c:pt idx="41">
                  <c:v>泌尿外科</c:v>
                </c:pt>
                <c:pt idx="42">
                  <c:v>康复科</c:v>
                </c:pt>
                <c:pt idx="43">
                  <c:v>东区重症医学科</c:v>
                </c:pt>
                <c:pt idx="44">
                  <c:v>血液科</c:v>
                </c:pt>
                <c:pt idx="45">
                  <c:v>乳腺甲状腺外科</c:v>
                </c:pt>
                <c:pt idx="46">
                  <c:v>小儿骨科</c:v>
                </c:pt>
                <c:pt idx="47">
                  <c:v>肝病科</c:v>
                </c:pt>
                <c:pt idx="48">
                  <c:v>心血管内科</c:v>
                </c:pt>
                <c:pt idx="49">
                  <c:v>神经外科</c:v>
                </c:pt>
                <c:pt idx="50">
                  <c:v>推拿科</c:v>
                </c:pt>
                <c:pt idx="51">
                  <c:v>肾脏内科</c:v>
                </c:pt>
                <c:pt idx="52">
                  <c:v>皮肤科</c:v>
                </c:pt>
                <c:pt idx="53">
                  <c:v>显微骨科</c:v>
                </c:pt>
                <c:pt idx="54">
                  <c:v>医院</c:v>
                </c:pt>
                <c:pt idx="55">
                  <c:v>综合内科</c:v>
                </c:pt>
                <c:pt idx="56">
                  <c:v>身心医学科</c:v>
                </c:pt>
                <c:pt idx="57">
                  <c:v>肾病科</c:v>
                </c:pt>
                <c:pt idx="58">
                  <c:v>脑病一科</c:v>
                </c:pt>
                <c:pt idx="59">
                  <c:v>神经内科</c:v>
                </c:pt>
                <c:pt idx="60">
                  <c:v>中医外治中心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99.88763196600978</c:v>
                </c:pt>
                <c:pt idx="2">
                  <c:v>99.40475738617579</c:v>
                </c:pt>
                <c:pt idx="3">
                  <c:v>98.70796435435071</c:v>
                </c:pt>
                <c:pt idx="4">
                  <c:v>96.60534234118458</c:v>
                </c:pt>
                <c:pt idx="5">
                  <c:v>91.18586328988272</c:v>
                </c:pt>
                <c:pt idx="6">
                  <c:v>83.45564652321578</c:v>
                </c:pt>
                <c:pt idx="7">
                  <c:v>81.44545645796757</c:v>
                </c:pt>
                <c:pt idx="8">
                  <c:v>80.76270036304814</c:v>
                </c:pt>
                <c:pt idx="9">
                  <c:v>78.13070866472744</c:v>
                </c:pt>
                <c:pt idx="10">
                  <c:v>77.20458216864687</c:v>
                </c:pt>
                <c:pt idx="11">
                  <c:v>75.94467434615336</c:v>
                </c:pt>
                <c:pt idx="12">
                  <c:v>72.86204507717261</c:v>
                </c:pt>
                <c:pt idx="13">
                  <c:v>72.8029272295034</c:v>
                </c:pt>
                <c:pt idx="14">
                  <c:v>70.37361665538437</c:v>
                </c:pt>
                <c:pt idx="15">
                  <c:v>66.32112548331756</c:v>
                </c:pt>
                <c:pt idx="16">
                  <c:v>65.85184079476109</c:v>
                </c:pt>
                <c:pt idx="17">
                  <c:v>62.6950991289136</c:v>
                </c:pt>
                <c:pt idx="18">
                  <c:v>62.62951096541434</c:v>
                </c:pt>
                <c:pt idx="19">
                  <c:v>59.43207890817002</c:v>
                </c:pt>
                <c:pt idx="20">
                  <c:v>59.36429709448494</c:v>
                </c:pt>
                <c:pt idx="21">
                  <c:v>58.04202694507522</c:v>
                </c:pt>
                <c:pt idx="22">
                  <c:v>56.14716266298429</c:v>
                </c:pt>
                <c:pt idx="23">
                  <c:v>55.92300123693903</c:v>
                </c:pt>
                <c:pt idx="24">
                  <c:v>54.68121918216614</c:v>
                </c:pt>
                <c:pt idx="25">
                  <c:v>51.914016549690814</c:v>
                </c:pt>
                <c:pt idx="26">
                  <c:v>51.39986380548607</c:v>
                </c:pt>
                <c:pt idx="27">
                  <c:v>50.31565778953287</c:v>
                </c:pt>
                <c:pt idx="28">
                  <c:v>48.83392001091516</c:v>
                </c:pt>
                <c:pt idx="29">
                  <c:v>48.07991959048427</c:v>
                </c:pt>
                <c:pt idx="30">
                  <c:v>47.262595683199834</c:v>
                </c:pt>
                <c:pt idx="31">
                  <c:v>47.15984171753478</c:v>
                </c:pt>
                <c:pt idx="32">
                  <c:v>45.92982278562694</c:v>
                </c:pt>
                <c:pt idx="33">
                  <c:v>45.80248978993215</c:v>
                </c:pt>
                <c:pt idx="34">
                  <c:v>45.39891495783086</c:v>
                </c:pt>
                <c:pt idx="35">
                  <c:v>45.314775664847694</c:v>
                </c:pt>
                <c:pt idx="36">
                  <c:v>44.69297348521219</c:v>
                </c:pt>
                <c:pt idx="37">
                  <c:v>44.41349544031172</c:v>
                </c:pt>
                <c:pt idx="38">
                  <c:v>43.854119548299124</c:v>
                </c:pt>
                <c:pt idx="39">
                  <c:v>36.804725787300455</c:v>
                </c:pt>
                <c:pt idx="40">
                  <c:v>36.57538003046892</c:v>
                </c:pt>
                <c:pt idx="41">
                  <c:v>36.24913234659306</c:v>
                </c:pt>
                <c:pt idx="42">
                  <c:v>35.48107522107452</c:v>
                </c:pt>
                <c:pt idx="43">
                  <c:v>32.49199586842954</c:v>
                </c:pt>
                <c:pt idx="44">
                  <c:v>30.916942949213947</c:v>
                </c:pt>
                <c:pt idx="45">
                  <c:v>29.623262031971777</c:v>
                </c:pt>
                <c:pt idx="46">
                  <c:v>23.31047458229375</c:v>
                </c:pt>
                <c:pt idx="47">
                  <c:v>23.02971624910959</c:v>
                </c:pt>
                <c:pt idx="48">
                  <c:v>20.492443412694044</c:v>
                </c:pt>
                <c:pt idx="49">
                  <c:v>19.702558566322836</c:v>
                </c:pt>
                <c:pt idx="50">
                  <c:v>18.291324135640703</c:v>
                </c:pt>
                <c:pt idx="51">
                  <c:v>18.197792016168698</c:v>
                </c:pt>
                <c:pt idx="52">
                  <c:v>17.25488730522322</c:v>
                </c:pt>
                <c:pt idx="53">
                  <c:v>16.939414566207063</c:v>
                </c:pt>
                <c:pt idx="54">
                  <c:v>14.91547624480265</c:v>
                </c:pt>
                <c:pt idx="55">
                  <c:v>8.83733981669374</c:v>
                </c:pt>
                <c:pt idx="56">
                  <c:v>8.315409952501815</c:v>
                </c:pt>
                <c:pt idx="57">
                  <c:v>8.183529011140747</c:v>
                </c:pt>
                <c:pt idx="58">
                  <c:v>7.079755862275818</c:v>
                </c:pt>
                <c:pt idx="59">
                  <c:v>2.9233513376040454</c:v>
                </c:pt>
                <c:pt idx="60">
                  <c:v>1.8473156175431888</c:v>
                </c:pt>
                <c:pt idx="61">
                  <c:v>1.6241276127174522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心血管内科</c:v>
                </c:pt>
                <c:pt idx="2">
                  <c:v>周围血管科</c:v>
                </c:pt>
                <c:pt idx="3">
                  <c:v>乳腺甲状腺外科</c:v>
                </c:pt>
                <c:pt idx="4">
                  <c:v>康复科</c:v>
                </c:pt>
                <c:pt idx="5">
                  <c:v>男科</c:v>
                </c:pt>
                <c:pt idx="6">
                  <c:v>妇科</c:v>
                </c:pt>
                <c:pt idx="7">
                  <c:v>普通外科</c:v>
                </c:pt>
                <c:pt idx="8">
                  <c:v>微创骨科</c:v>
                </c:pt>
                <c:pt idx="9">
                  <c:v>妇科妇二科合并</c:v>
                </c:pt>
                <c:pt idx="10">
                  <c:v>重症医学科</c:v>
                </c:pt>
                <c:pt idx="11">
                  <c:v>老年医学科</c:v>
                </c:pt>
                <c:pt idx="12">
                  <c:v>口腔科</c:v>
                </c:pt>
                <c:pt idx="13">
                  <c:v>儿科</c:v>
                </c:pt>
                <c:pt idx="14">
                  <c:v>肛肠科</c:v>
                </c:pt>
                <c:pt idx="15">
                  <c:v>运动损伤骨科</c:v>
                </c:pt>
                <c:pt idx="16">
                  <c:v>关节骨科</c:v>
                </c:pt>
                <c:pt idx="17">
                  <c:v>内分泌科</c:v>
                </c:pt>
                <c:pt idx="18">
                  <c:v>风湿病科</c:v>
                </c:pt>
                <c:pt idx="19">
                  <c:v>血液科</c:v>
                </c:pt>
                <c:pt idx="20">
                  <c:v>东区重症医学科</c:v>
                </c:pt>
                <c:pt idx="21">
                  <c:v>创伤骨科</c:v>
                </c:pt>
                <c:pt idx="22">
                  <c:v>脾胃病科</c:v>
                </c:pt>
                <c:pt idx="23">
                  <c:v>脑病一科</c:v>
                </c:pt>
                <c:pt idx="24">
                  <c:v>心病四科</c:v>
                </c:pt>
                <c:pt idx="25">
                  <c:v>胸外科</c:v>
                </c:pt>
                <c:pt idx="26">
                  <c:v>脑病二科</c:v>
                </c:pt>
                <c:pt idx="27">
                  <c:v>呼吸内科</c:v>
                </c:pt>
                <c:pt idx="28">
                  <c:v>中医外治中心</c:v>
                </c:pt>
                <c:pt idx="29">
                  <c:v>针灸科</c:v>
                </c:pt>
                <c:pt idx="30">
                  <c:v>消化内科</c:v>
                </c:pt>
                <c:pt idx="31">
                  <c:v>脾胃科消化科合并</c:v>
                </c:pt>
                <c:pt idx="32">
                  <c:v>显微骨科</c:v>
                </c:pt>
                <c:pt idx="33">
                  <c:v>西区重症医学科</c:v>
                </c:pt>
                <c:pt idx="34">
                  <c:v>眼科</c:v>
                </c:pt>
                <c:pt idx="35">
                  <c:v>美容皮肤科</c:v>
                </c:pt>
                <c:pt idx="36">
                  <c:v>身心医学科</c:v>
                </c:pt>
                <c:pt idx="37">
                  <c:v>神经外科</c:v>
                </c:pt>
                <c:pt idx="38">
                  <c:v>小儿骨科</c:v>
                </c:pt>
                <c:pt idx="39">
                  <c:v>心病二科</c:v>
                </c:pt>
                <c:pt idx="40">
                  <c:v>中医经典科</c:v>
                </c:pt>
                <c:pt idx="41">
                  <c:v>骨科</c:v>
                </c:pt>
                <c:pt idx="42">
                  <c:v>肿瘤内科</c:v>
                </c:pt>
                <c:pt idx="43">
                  <c:v>心病三科</c:v>
                </c:pt>
                <c:pt idx="44">
                  <c:v>心病一科</c:v>
                </c:pt>
                <c:pt idx="45">
                  <c:v>肾病科</c:v>
                </c:pt>
                <c:pt idx="46">
                  <c:v>妇二科</c:v>
                </c:pt>
                <c:pt idx="47">
                  <c:v>小儿推拿科</c:v>
                </c:pt>
                <c:pt idx="48">
                  <c:v>皮肤科</c:v>
                </c:pt>
                <c:pt idx="49">
                  <c:v>神经内科</c:v>
                </c:pt>
                <c:pt idx="50">
                  <c:v>东区肾病科</c:v>
                </c:pt>
                <c:pt idx="51">
                  <c:v>耳鼻喉科</c:v>
                </c:pt>
                <c:pt idx="52">
                  <c:v>泌尿外科</c:v>
                </c:pt>
                <c:pt idx="53">
                  <c:v>治未病中心</c:v>
                </c:pt>
                <c:pt idx="54">
                  <c:v>脑病三科</c:v>
                </c:pt>
                <c:pt idx="55">
                  <c:v>医院</c:v>
                </c:pt>
                <c:pt idx="56">
                  <c:v>综合内科</c:v>
                </c:pt>
                <c:pt idx="57">
                  <c:v>脊柱骨科</c:v>
                </c:pt>
                <c:pt idx="58">
                  <c:v>推拿科</c:v>
                </c:pt>
                <c:pt idx="59">
                  <c:v>肾脏内科</c:v>
                </c:pt>
                <c:pt idx="60">
                  <c:v>肝病科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99.98868285794951</c:v>
                </c:pt>
                <c:pt idx="2">
                  <c:v>96.3158959055441</c:v>
                </c:pt>
                <c:pt idx="3">
                  <c:v>95.63140833806061</c:v>
                </c:pt>
                <c:pt idx="4">
                  <c:v>90.99272592446142</c:v>
                </c:pt>
                <c:pt idx="5">
                  <c:v>90.99186713452751</c:v>
                </c:pt>
                <c:pt idx="6">
                  <c:v>90.18289590433659</c:v>
                </c:pt>
                <c:pt idx="7">
                  <c:v>89.36713525193956</c:v>
                </c:pt>
                <c:pt idx="8">
                  <c:v>87.60588210920828</c:v>
                </c:pt>
                <c:pt idx="9">
                  <c:v>82.56141424069364</c:v>
                </c:pt>
                <c:pt idx="10">
                  <c:v>81.39670950114564</c:v>
                </c:pt>
                <c:pt idx="11">
                  <c:v>79.91258572164438</c:v>
                </c:pt>
                <c:pt idx="12">
                  <c:v>78.63293177743228</c:v>
                </c:pt>
                <c:pt idx="13">
                  <c:v>74.05031972492088</c:v>
                </c:pt>
                <c:pt idx="14">
                  <c:v>73.3733596489396</c:v>
                </c:pt>
                <c:pt idx="15">
                  <c:v>71.88492997190089</c:v>
                </c:pt>
                <c:pt idx="16">
                  <c:v>71.07361301919454</c:v>
                </c:pt>
                <c:pt idx="17">
                  <c:v>70.76539718981883</c:v>
                </c:pt>
                <c:pt idx="18">
                  <c:v>69.4402862425164</c:v>
                </c:pt>
                <c:pt idx="19">
                  <c:v>68.55777204731291</c:v>
                </c:pt>
                <c:pt idx="20">
                  <c:v>66.0667297151456</c:v>
                </c:pt>
                <c:pt idx="21">
                  <c:v>65.77319841771211</c:v>
                </c:pt>
                <c:pt idx="22">
                  <c:v>64.90067850152059</c:v>
                </c:pt>
                <c:pt idx="23">
                  <c:v>64.47175580164667</c:v>
                </c:pt>
                <c:pt idx="24">
                  <c:v>62.763900658649256</c:v>
                </c:pt>
                <c:pt idx="25">
                  <c:v>61.64941884849578</c:v>
                </c:pt>
                <c:pt idx="26">
                  <c:v>60.69076328601998</c:v>
                </c:pt>
                <c:pt idx="27">
                  <c:v>60.095216867674324</c:v>
                </c:pt>
                <c:pt idx="28">
                  <c:v>60.000743190310075</c:v>
                </c:pt>
                <c:pt idx="29">
                  <c:v>55.9286304344739</c:v>
                </c:pt>
                <c:pt idx="30">
                  <c:v>54.16302166329381</c:v>
                </c:pt>
                <c:pt idx="31">
                  <c:v>52.89588910605071</c:v>
                </c:pt>
                <c:pt idx="32">
                  <c:v>51.145382598116356</c:v>
                </c:pt>
                <c:pt idx="33">
                  <c:v>48.64304989958661</c:v>
                </c:pt>
                <c:pt idx="34">
                  <c:v>45.14695607228545</c:v>
                </c:pt>
                <c:pt idx="35">
                  <c:v>44.38410030991621</c:v>
                </c:pt>
                <c:pt idx="36">
                  <c:v>42.753644960248664</c:v>
                </c:pt>
                <c:pt idx="37">
                  <c:v>42.29900076170445</c:v>
                </c:pt>
                <c:pt idx="38">
                  <c:v>40.73882856557154</c:v>
                </c:pt>
                <c:pt idx="39">
                  <c:v>38.18398502545057</c:v>
                </c:pt>
                <c:pt idx="40">
                  <c:v>37.98925564904482</c:v>
                </c:pt>
                <c:pt idx="41">
                  <c:v>37.407980303301805</c:v>
                </c:pt>
                <c:pt idx="42">
                  <c:v>36.23806742883711</c:v>
                </c:pt>
                <c:pt idx="43">
                  <c:v>34.59154959228439</c:v>
                </c:pt>
                <c:pt idx="44">
                  <c:v>33.624647330006155</c:v>
                </c:pt>
                <c:pt idx="45">
                  <c:v>33.21661004954633</c:v>
                </c:pt>
                <c:pt idx="46">
                  <c:v>27.366390266212328</c:v>
                </c:pt>
                <c:pt idx="47">
                  <c:v>25.94545867188247</c:v>
                </c:pt>
                <c:pt idx="48">
                  <c:v>22.696951905758446</c:v>
                </c:pt>
                <c:pt idx="49">
                  <c:v>21.859868362847042</c:v>
                </c:pt>
                <c:pt idx="50">
                  <c:v>19.992715967684436</c:v>
                </c:pt>
                <c:pt idx="51">
                  <c:v>18.0871554177651</c:v>
                </c:pt>
                <c:pt idx="52">
                  <c:v>13.236682132414693</c:v>
                </c:pt>
                <c:pt idx="53">
                  <c:v>10.90429502314259</c:v>
                </c:pt>
                <c:pt idx="54">
                  <c:v>9.293870327381427</c:v>
                </c:pt>
                <c:pt idx="55">
                  <c:v>8.80968814738246</c:v>
                </c:pt>
                <c:pt idx="56">
                  <c:v>6.909191257707305</c:v>
                </c:pt>
                <c:pt idx="57">
                  <c:v>6.285678316156093</c:v>
                </c:pt>
                <c:pt idx="58">
                  <c:v>4.841302155600249</c:v>
                </c:pt>
                <c:pt idx="59">
                  <c:v>2.4045087071054008</c:v>
                </c:pt>
                <c:pt idx="60">
                  <c:v>0.6114363463305271</c:v>
                </c:pt>
                <c:pt idx="61">
                  <c:v>0.345884404073382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治未病中心</c:v>
                </c:pt>
                <c:pt idx="2">
                  <c:v>美容皮肤科</c:v>
                </c:pt>
                <c:pt idx="3">
                  <c:v>心病三科</c:v>
                </c:pt>
                <c:pt idx="4">
                  <c:v>老年医学科</c:v>
                </c:pt>
                <c:pt idx="5">
                  <c:v>肿瘤内科</c:v>
                </c:pt>
                <c:pt idx="6">
                  <c:v>血液科</c:v>
                </c:pt>
                <c:pt idx="7">
                  <c:v>关节骨科</c:v>
                </c:pt>
                <c:pt idx="8">
                  <c:v>心病四科</c:v>
                </c:pt>
                <c:pt idx="9">
                  <c:v>骨科</c:v>
                </c:pt>
                <c:pt idx="10">
                  <c:v>医院</c:v>
                </c:pt>
                <c:pt idx="11">
                  <c:v>妇二科</c:v>
                </c:pt>
                <c:pt idx="12">
                  <c:v>脾胃病科</c:v>
                </c:pt>
                <c:pt idx="13">
                  <c:v>显微骨科</c:v>
                </c:pt>
                <c:pt idx="14">
                  <c:v>妇科</c:v>
                </c:pt>
                <c:pt idx="15">
                  <c:v>肾病科</c:v>
                </c:pt>
                <c:pt idx="16">
                  <c:v>微创骨科</c:v>
                </c:pt>
                <c:pt idx="17">
                  <c:v>创伤骨科</c:v>
                </c:pt>
                <c:pt idx="18">
                  <c:v>身心医学科</c:v>
                </c:pt>
                <c:pt idx="19">
                  <c:v>小儿骨科</c:v>
                </c:pt>
                <c:pt idx="20">
                  <c:v>脾胃科消化科合并</c:v>
                </c:pt>
                <c:pt idx="21">
                  <c:v>综合内科</c:v>
                </c:pt>
                <c:pt idx="22">
                  <c:v>普通外科</c:v>
                </c:pt>
                <c:pt idx="23">
                  <c:v>神经内科</c:v>
                </c:pt>
                <c:pt idx="24">
                  <c:v>耳鼻喉科</c:v>
                </c:pt>
                <c:pt idx="25">
                  <c:v>心病一科</c:v>
                </c:pt>
                <c:pt idx="26">
                  <c:v>儿科</c:v>
                </c:pt>
                <c:pt idx="27">
                  <c:v>妇科妇二科合并</c:v>
                </c:pt>
                <c:pt idx="28">
                  <c:v>肝病科</c:v>
                </c:pt>
                <c:pt idx="29">
                  <c:v>口腔科</c:v>
                </c:pt>
                <c:pt idx="30">
                  <c:v>西区重症医学科</c:v>
                </c:pt>
                <c:pt idx="31">
                  <c:v>推拿科</c:v>
                </c:pt>
                <c:pt idx="32">
                  <c:v>皮肤科</c:v>
                </c:pt>
                <c:pt idx="33">
                  <c:v>东区肾病科</c:v>
                </c:pt>
                <c:pt idx="34">
                  <c:v>小儿推拿科</c:v>
                </c:pt>
                <c:pt idx="35">
                  <c:v>产科</c:v>
                </c:pt>
                <c:pt idx="36">
                  <c:v>胸外科</c:v>
                </c:pt>
                <c:pt idx="37">
                  <c:v>脊柱骨科</c:v>
                </c:pt>
                <c:pt idx="38">
                  <c:v>中医外治中心</c:v>
                </c:pt>
                <c:pt idx="39">
                  <c:v>针灸科</c:v>
                </c:pt>
                <c:pt idx="40">
                  <c:v>脑病一科</c:v>
                </c:pt>
                <c:pt idx="41">
                  <c:v>消化内科</c:v>
                </c:pt>
                <c:pt idx="42">
                  <c:v>乳腺甲状腺外科</c:v>
                </c:pt>
                <c:pt idx="43">
                  <c:v>运动损伤骨科</c:v>
                </c:pt>
                <c:pt idx="44">
                  <c:v>心病二科</c:v>
                </c:pt>
                <c:pt idx="45">
                  <c:v>心血管内科</c:v>
                </c:pt>
                <c:pt idx="46">
                  <c:v>风湿病科</c:v>
                </c:pt>
                <c:pt idx="47">
                  <c:v>肾脏内科</c:v>
                </c:pt>
                <c:pt idx="48">
                  <c:v>脑病三科</c:v>
                </c:pt>
                <c:pt idx="49">
                  <c:v>脑病二科</c:v>
                </c:pt>
                <c:pt idx="50">
                  <c:v>泌尿外科</c:v>
                </c:pt>
                <c:pt idx="51">
                  <c:v>神经外科</c:v>
                </c:pt>
                <c:pt idx="52">
                  <c:v>男科</c:v>
                </c:pt>
                <c:pt idx="53">
                  <c:v>重症医学科</c:v>
                </c:pt>
                <c:pt idx="54">
                  <c:v>康复科</c:v>
                </c:pt>
                <c:pt idx="55">
                  <c:v>肝胆外科</c:v>
                </c:pt>
                <c:pt idx="56">
                  <c:v>东区重症医学科</c:v>
                </c:pt>
                <c:pt idx="57">
                  <c:v>中医经典科</c:v>
                </c:pt>
                <c:pt idx="58">
                  <c:v>眼科</c:v>
                </c:pt>
                <c:pt idx="59">
                  <c:v>周围血管科</c:v>
                </c:pt>
                <c:pt idx="60">
                  <c:v>肛肠科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97.77205625462378</c:v>
                </c:pt>
                <c:pt idx="2">
                  <c:v>96.01816902373551</c:v>
                </c:pt>
                <c:pt idx="3">
                  <c:v>94.27821245457355</c:v>
                </c:pt>
                <c:pt idx="4">
                  <c:v>92.33631748878156</c:v>
                </c:pt>
                <c:pt idx="5">
                  <c:v>91.62431223337151</c:v>
                </c:pt>
                <c:pt idx="6">
                  <c:v>90.75275431971741</c:v>
                </c:pt>
                <c:pt idx="7">
                  <c:v>84.86185226818367</c:v>
                </c:pt>
                <c:pt idx="8">
                  <c:v>83.50298874432893</c:v>
                </c:pt>
                <c:pt idx="9">
                  <c:v>82.7580629996705</c:v>
                </c:pt>
                <c:pt idx="10">
                  <c:v>81.36715976767039</c:v>
                </c:pt>
                <c:pt idx="11">
                  <c:v>78.8544423957224</c:v>
                </c:pt>
                <c:pt idx="12">
                  <c:v>75.62658105416318</c:v>
                </c:pt>
                <c:pt idx="13">
                  <c:v>73.72859182238886</c:v>
                </c:pt>
                <c:pt idx="14">
                  <c:v>68.32047013999174</c:v>
                </c:pt>
                <c:pt idx="15">
                  <c:v>68.24764348640672</c:v>
                </c:pt>
                <c:pt idx="16">
                  <c:v>67.94691134542926</c:v>
                </c:pt>
                <c:pt idx="17">
                  <c:v>67.89331201662671</c:v>
                </c:pt>
                <c:pt idx="18">
                  <c:v>65.08420260742652</c:v>
                </c:pt>
                <c:pt idx="19">
                  <c:v>63.02682015315702</c:v>
                </c:pt>
                <c:pt idx="20">
                  <c:v>60.571413692293454</c:v>
                </c:pt>
                <c:pt idx="21">
                  <c:v>59.79750328117467</c:v>
                </c:pt>
                <c:pt idx="22">
                  <c:v>58.77847907987024</c:v>
                </c:pt>
                <c:pt idx="23">
                  <c:v>57.129844784827604</c:v>
                </c:pt>
                <c:pt idx="24">
                  <c:v>56.67218366024064</c:v>
                </c:pt>
                <c:pt idx="25">
                  <c:v>54.88169335539302</c:v>
                </c:pt>
                <c:pt idx="26">
                  <c:v>53.99763463385338</c:v>
                </c:pt>
                <c:pt idx="27">
                  <c:v>53.966170319806274</c:v>
                </c:pt>
                <c:pt idx="28">
                  <c:v>51.89175709716392</c:v>
                </c:pt>
                <c:pt idx="29">
                  <c:v>51.402575936599355</c:v>
                </c:pt>
                <c:pt idx="30">
                  <c:v>49.19411730682263</c:v>
                </c:pt>
                <c:pt idx="31">
                  <c:v>47.632393787765615</c:v>
                </c:pt>
                <c:pt idx="32">
                  <c:v>47.187839402822696</c:v>
                </c:pt>
                <c:pt idx="33">
                  <c:v>44.741536168651066</c:v>
                </c:pt>
                <c:pt idx="34">
                  <c:v>43.42900061380414</c:v>
                </c:pt>
                <c:pt idx="35">
                  <c:v>42.11939943867425</c:v>
                </c:pt>
                <c:pt idx="36">
                  <c:v>42.06035858950907</c:v>
                </c:pt>
                <c:pt idx="37">
                  <c:v>42.033698699296146</c:v>
                </c:pt>
                <c:pt idx="38">
                  <c:v>41.05465642814019</c:v>
                </c:pt>
                <c:pt idx="39">
                  <c:v>39.86787488418019</c:v>
                </c:pt>
                <c:pt idx="40">
                  <c:v>39.644527027016515</c:v>
                </c:pt>
                <c:pt idx="41">
                  <c:v>35.79594103152637</c:v>
                </c:pt>
                <c:pt idx="42">
                  <c:v>35.10513931189844</c:v>
                </c:pt>
                <c:pt idx="43">
                  <c:v>35.07768894889912</c:v>
                </c:pt>
                <c:pt idx="44">
                  <c:v>35.05849754553709</c:v>
                </c:pt>
                <c:pt idx="45">
                  <c:v>34.86620368840865</c:v>
                </c:pt>
                <c:pt idx="46">
                  <c:v>32.62037474811968</c:v>
                </c:pt>
                <c:pt idx="47">
                  <c:v>32.14402902197592</c:v>
                </c:pt>
                <c:pt idx="48">
                  <c:v>31.86777941544214</c:v>
                </c:pt>
                <c:pt idx="49">
                  <c:v>31.606799048567126</c:v>
                </c:pt>
                <c:pt idx="50">
                  <c:v>27.07759231718627</c:v>
                </c:pt>
                <c:pt idx="51">
                  <c:v>26.94153564373517</c:v>
                </c:pt>
                <c:pt idx="52">
                  <c:v>17.852664851820784</c:v>
                </c:pt>
                <c:pt idx="53">
                  <c:v>17.733586921988323</c:v>
                </c:pt>
                <c:pt idx="54">
                  <c:v>15.150674599256545</c:v>
                </c:pt>
                <c:pt idx="55">
                  <c:v>13.968936830075775</c:v>
                </c:pt>
                <c:pt idx="56">
                  <c:v>8.539096464992683</c:v>
                </c:pt>
                <c:pt idx="57">
                  <c:v>5.935799332044378</c:v>
                </c:pt>
                <c:pt idx="58">
                  <c:v>4.0434890399307175</c:v>
                </c:pt>
                <c:pt idx="59">
                  <c:v>2.7611403781490633</c:v>
                </c:pt>
                <c:pt idx="60">
                  <c:v>1.1484129627747164</c:v>
                </c:pt>
                <c:pt idx="61">
                  <c:v>1.0307464085468303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神经内科</c:v>
                </c:pt>
                <c:pt idx="2">
                  <c:v>美容皮肤科</c:v>
                </c:pt>
                <c:pt idx="3">
                  <c:v>乳腺甲状腺外科</c:v>
                </c:pt>
                <c:pt idx="4">
                  <c:v>呼吸内科</c:v>
                </c:pt>
                <c:pt idx="5">
                  <c:v>小儿推拿科</c:v>
                </c:pt>
                <c:pt idx="6">
                  <c:v>泌尿外科</c:v>
                </c:pt>
                <c:pt idx="7">
                  <c:v>康复科</c:v>
                </c:pt>
                <c:pt idx="8">
                  <c:v>妇科妇二科合并</c:v>
                </c:pt>
                <c:pt idx="9">
                  <c:v>针灸科</c:v>
                </c:pt>
                <c:pt idx="10">
                  <c:v>眼科</c:v>
                </c:pt>
                <c:pt idx="11">
                  <c:v>关节骨科</c:v>
                </c:pt>
                <c:pt idx="12">
                  <c:v>耳鼻喉科</c:v>
                </c:pt>
                <c:pt idx="13">
                  <c:v>心病四科</c:v>
                </c:pt>
                <c:pt idx="14">
                  <c:v>东区肾病科</c:v>
                </c:pt>
                <c:pt idx="15">
                  <c:v>妇科</c:v>
                </c:pt>
                <c:pt idx="16">
                  <c:v>脊柱骨科</c:v>
                </c:pt>
                <c:pt idx="17">
                  <c:v>产科</c:v>
                </c:pt>
                <c:pt idx="18">
                  <c:v>妇二科</c:v>
                </c:pt>
                <c:pt idx="19">
                  <c:v>肛肠科</c:v>
                </c:pt>
                <c:pt idx="20">
                  <c:v>微创骨科</c:v>
                </c:pt>
                <c:pt idx="21">
                  <c:v>肝病科</c:v>
                </c:pt>
                <c:pt idx="22">
                  <c:v>脾胃病科</c:v>
                </c:pt>
                <c:pt idx="23">
                  <c:v>东区重症医学科</c:v>
                </c:pt>
                <c:pt idx="24">
                  <c:v>男科</c:v>
                </c:pt>
                <c:pt idx="25">
                  <c:v>皮肤科</c:v>
                </c:pt>
                <c:pt idx="26">
                  <c:v>重症医学科</c:v>
                </c:pt>
                <c:pt idx="27">
                  <c:v>身心医学科</c:v>
                </c:pt>
                <c:pt idx="28">
                  <c:v>周围血管科</c:v>
                </c:pt>
                <c:pt idx="29">
                  <c:v>中医外治中心</c:v>
                </c:pt>
                <c:pt idx="30">
                  <c:v>脑病三科</c:v>
                </c:pt>
                <c:pt idx="31">
                  <c:v>治未病中心</c:v>
                </c:pt>
                <c:pt idx="32">
                  <c:v>小儿骨科</c:v>
                </c:pt>
                <c:pt idx="33">
                  <c:v>肿瘤内科</c:v>
                </c:pt>
                <c:pt idx="34">
                  <c:v>创伤骨科</c:v>
                </c:pt>
                <c:pt idx="35">
                  <c:v>儿科</c:v>
                </c:pt>
                <c:pt idx="36">
                  <c:v>口腔科</c:v>
                </c:pt>
                <c:pt idx="37">
                  <c:v>老年医学科</c:v>
                </c:pt>
                <c:pt idx="38">
                  <c:v>胸外科</c:v>
                </c:pt>
                <c:pt idx="39">
                  <c:v>普通外科</c:v>
                </c:pt>
                <c:pt idx="40">
                  <c:v>心血管内科</c:v>
                </c:pt>
                <c:pt idx="41">
                  <c:v>综合内科</c:v>
                </c:pt>
                <c:pt idx="42">
                  <c:v>西区重症医学科</c:v>
                </c:pt>
                <c:pt idx="43">
                  <c:v>推拿科</c:v>
                </c:pt>
                <c:pt idx="44">
                  <c:v>内分泌科</c:v>
                </c:pt>
                <c:pt idx="45">
                  <c:v>中医经典科</c:v>
                </c:pt>
                <c:pt idx="46">
                  <c:v>医院</c:v>
                </c:pt>
                <c:pt idx="47">
                  <c:v>肾病科</c:v>
                </c:pt>
                <c:pt idx="48">
                  <c:v>脑病二科</c:v>
                </c:pt>
                <c:pt idx="49">
                  <c:v>肾脏内科</c:v>
                </c:pt>
                <c:pt idx="50">
                  <c:v>神经外科</c:v>
                </c:pt>
                <c:pt idx="51">
                  <c:v>心病二科</c:v>
                </c:pt>
                <c:pt idx="52">
                  <c:v>脾胃科消化科合并</c:v>
                </c:pt>
                <c:pt idx="53">
                  <c:v>显微骨科</c:v>
                </c:pt>
                <c:pt idx="54">
                  <c:v>心病一科</c:v>
                </c:pt>
                <c:pt idx="55">
                  <c:v>风湿病科</c:v>
                </c:pt>
                <c:pt idx="56">
                  <c:v>消化内科</c:v>
                </c:pt>
                <c:pt idx="57">
                  <c:v>骨科</c:v>
                </c:pt>
                <c:pt idx="58">
                  <c:v>血液科</c:v>
                </c:pt>
                <c:pt idx="59">
                  <c:v>心病三科</c:v>
                </c:pt>
                <c:pt idx="60">
                  <c:v>肝胆外科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99.60754252556787</c:v>
                </c:pt>
                <c:pt idx="2">
                  <c:v>97.74254885192256</c:v>
                </c:pt>
                <c:pt idx="3">
                  <c:v>97.72126630397496</c:v>
                </c:pt>
                <c:pt idx="4">
                  <c:v>95.62641576749736</c:v>
                </c:pt>
                <c:pt idx="5">
                  <c:v>93.49876679372036</c:v>
                </c:pt>
                <c:pt idx="6">
                  <c:v>93.17273573779305</c:v>
                </c:pt>
                <c:pt idx="7">
                  <c:v>92.38258456363286</c:v>
                </c:pt>
                <c:pt idx="8">
                  <c:v>92.33964842626922</c:v>
                </c:pt>
                <c:pt idx="9">
                  <c:v>88.87633315214292</c:v>
                </c:pt>
                <c:pt idx="10">
                  <c:v>88.14430585505143</c:v>
                </c:pt>
                <c:pt idx="11">
                  <c:v>87.5418514967074</c:v>
                </c:pt>
                <c:pt idx="12">
                  <c:v>87.3185098072413</c:v>
                </c:pt>
                <c:pt idx="13">
                  <c:v>86.43897057341292</c:v>
                </c:pt>
                <c:pt idx="14">
                  <c:v>83.73752875091441</c:v>
                </c:pt>
                <c:pt idx="15">
                  <c:v>83.69039168051077</c:v>
                </c:pt>
                <c:pt idx="16">
                  <c:v>82.34151164321237</c:v>
                </c:pt>
                <c:pt idx="17">
                  <c:v>79.75343445143727</c:v>
                </c:pt>
                <c:pt idx="18">
                  <c:v>79.21887922286956</c:v>
                </c:pt>
                <c:pt idx="19">
                  <c:v>78.62056006096788</c:v>
                </c:pt>
                <c:pt idx="20">
                  <c:v>78.07772660439262</c:v>
                </c:pt>
                <c:pt idx="21">
                  <c:v>76.02440512976655</c:v>
                </c:pt>
                <c:pt idx="22">
                  <c:v>75.8768585639109</c:v>
                </c:pt>
                <c:pt idx="23">
                  <c:v>74.92869919837032</c:v>
                </c:pt>
                <c:pt idx="24">
                  <c:v>74.84965737145856</c:v>
                </c:pt>
                <c:pt idx="25">
                  <c:v>71.8946864688551</c:v>
                </c:pt>
                <c:pt idx="26">
                  <c:v>67.03466706105837</c:v>
                </c:pt>
                <c:pt idx="27">
                  <c:v>60.87192579795143</c:v>
                </c:pt>
                <c:pt idx="28">
                  <c:v>57.70802998117023</c:v>
                </c:pt>
                <c:pt idx="29">
                  <c:v>56.80483658719388</c:v>
                </c:pt>
                <c:pt idx="30">
                  <c:v>54.75743753703491</c:v>
                </c:pt>
                <c:pt idx="31">
                  <c:v>47.58505336091045</c:v>
                </c:pt>
                <c:pt idx="32">
                  <c:v>46.39963414940573</c:v>
                </c:pt>
                <c:pt idx="33">
                  <c:v>44.62283827430908</c:v>
                </c:pt>
                <c:pt idx="34">
                  <c:v>44.29410938784614</c:v>
                </c:pt>
                <c:pt idx="35">
                  <c:v>44.10951939050675</c:v>
                </c:pt>
                <c:pt idx="36">
                  <c:v>43.91433018193123</c:v>
                </c:pt>
                <c:pt idx="37">
                  <c:v>40.74167595721377</c:v>
                </c:pt>
                <c:pt idx="38">
                  <c:v>40.62442022697008</c:v>
                </c:pt>
                <c:pt idx="39">
                  <c:v>39.99969697016174</c:v>
                </c:pt>
                <c:pt idx="40">
                  <c:v>37.29952885510635</c:v>
                </c:pt>
                <c:pt idx="41">
                  <c:v>36.91158866913186</c:v>
                </c:pt>
                <c:pt idx="42">
                  <c:v>36.37904969244559</c:v>
                </c:pt>
                <c:pt idx="43">
                  <c:v>32.19181648438488</c:v>
                </c:pt>
                <c:pt idx="44">
                  <c:v>30.263697763741447</c:v>
                </c:pt>
                <c:pt idx="45">
                  <c:v>29.35380055313039</c:v>
                </c:pt>
                <c:pt idx="46">
                  <c:v>27.07357507895721</c:v>
                </c:pt>
                <c:pt idx="47">
                  <c:v>26.97314180913149</c:v>
                </c:pt>
                <c:pt idx="48">
                  <c:v>26.228091201309102</c:v>
                </c:pt>
                <c:pt idx="49">
                  <c:v>25.688191616281127</c:v>
                </c:pt>
                <c:pt idx="50">
                  <c:v>24.108557039926158</c:v>
                </c:pt>
                <c:pt idx="51">
                  <c:v>20.319443517631015</c:v>
                </c:pt>
                <c:pt idx="52">
                  <c:v>19.441561776852616</c:v>
                </c:pt>
                <c:pt idx="53">
                  <c:v>18.57931774364986</c:v>
                </c:pt>
                <c:pt idx="54">
                  <c:v>15.824750483814825</c:v>
                </c:pt>
                <c:pt idx="55">
                  <c:v>13.20885197875131</c:v>
                </c:pt>
                <c:pt idx="56">
                  <c:v>10.428187415919707</c:v>
                </c:pt>
                <c:pt idx="57">
                  <c:v>6.708483826472684</c:v>
                </c:pt>
                <c:pt idx="58">
                  <c:v>5.80403000677683</c:v>
                </c:pt>
                <c:pt idx="59">
                  <c:v>3.784461896382608</c:v>
                </c:pt>
                <c:pt idx="60">
                  <c:v>3.7575551133297456</c:v>
                </c:pt>
                <c:pt idx="61">
                  <c:v>2.2033776128395073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男科</c:v>
                </c:pt>
                <c:pt idx="2">
                  <c:v>呼吸内科</c:v>
                </c:pt>
                <c:pt idx="3">
                  <c:v>耳鼻喉科</c:v>
                </c:pt>
                <c:pt idx="4">
                  <c:v>乳腺甲状腺外科</c:v>
                </c:pt>
                <c:pt idx="5">
                  <c:v>西区重症医学科</c:v>
                </c:pt>
                <c:pt idx="6">
                  <c:v>肾病科</c:v>
                </c:pt>
                <c:pt idx="7">
                  <c:v>周围血管科</c:v>
                </c:pt>
                <c:pt idx="8">
                  <c:v>妇科妇二科合并</c:v>
                </c:pt>
                <c:pt idx="9">
                  <c:v>肛肠科</c:v>
                </c:pt>
                <c:pt idx="10">
                  <c:v>心血管内科</c:v>
                </c:pt>
                <c:pt idx="11">
                  <c:v>东区肾病科</c:v>
                </c:pt>
                <c:pt idx="12">
                  <c:v>关节骨科</c:v>
                </c:pt>
                <c:pt idx="13">
                  <c:v>神经内科</c:v>
                </c:pt>
                <c:pt idx="14">
                  <c:v>康复科</c:v>
                </c:pt>
                <c:pt idx="15">
                  <c:v>产科</c:v>
                </c:pt>
                <c:pt idx="16">
                  <c:v>血液科</c:v>
                </c:pt>
                <c:pt idx="17">
                  <c:v>眼科</c:v>
                </c:pt>
                <c:pt idx="18">
                  <c:v>老年医学科</c:v>
                </c:pt>
                <c:pt idx="19">
                  <c:v>心病二科</c:v>
                </c:pt>
                <c:pt idx="20">
                  <c:v>重症医学科</c:v>
                </c:pt>
                <c:pt idx="21">
                  <c:v>医院</c:v>
                </c:pt>
                <c:pt idx="22">
                  <c:v>综合内科</c:v>
                </c:pt>
                <c:pt idx="23">
                  <c:v>微创骨科</c:v>
                </c:pt>
                <c:pt idx="24">
                  <c:v>东区重症医学科</c:v>
                </c:pt>
                <c:pt idx="25">
                  <c:v>皮肤科</c:v>
                </c:pt>
                <c:pt idx="26">
                  <c:v>心病四科</c:v>
                </c:pt>
                <c:pt idx="27">
                  <c:v>运动损伤骨科</c:v>
                </c:pt>
                <c:pt idx="28">
                  <c:v>针灸科</c:v>
                </c:pt>
                <c:pt idx="29">
                  <c:v>脑病一科</c:v>
                </c:pt>
                <c:pt idx="30">
                  <c:v>心病三科</c:v>
                </c:pt>
                <c:pt idx="31">
                  <c:v>中医外治中心</c:v>
                </c:pt>
                <c:pt idx="32">
                  <c:v>胸外科</c:v>
                </c:pt>
                <c:pt idx="33">
                  <c:v>小儿推拿科</c:v>
                </c:pt>
                <c:pt idx="34">
                  <c:v>显微骨科</c:v>
                </c:pt>
                <c:pt idx="35">
                  <c:v>肿瘤内科</c:v>
                </c:pt>
                <c:pt idx="36">
                  <c:v>泌尿外科</c:v>
                </c:pt>
                <c:pt idx="37">
                  <c:v>脾胃病科</c:v>
                </c:pt>
                <c:pt idx="38">
                  <c:v>中医经典科</c:v>
                </c:pt>
                <c:pt idx="39">
                  <c:v>身心医学科</c:v>
                </c:pt>
                <c:pt idx="40">
                  <c:v>内分泌科</c:v>
                </c:pt>
                <c:pt idx="41">
                  <c:v>脾胃科消化科合并</c:v>
                </c:pt>
                <c:pt idx="42">
                  <c:v>普通外科</c:v>
                </c:pt>
                <c:pt idx="43">
                  <c:v>脑病二科</c:v>
                </c:pt>
                <c:pt idx="44">
                  <c:v>小儿骨科</c:v>
                </c:pt>
                <c:pt idx="45">
                  <c:v>妇科</c:v>
                </c:pt>
                <c:pt idx="46">
                  <c:v>消化内科</c:v>
                </c:pt>
                <c:pt idx="47">
                  <c:v>脊柱骨科</c:v>
                </c:pt>
                <c:pt idx="48">
                  <c:v>肝胆外科</c:v>
                </c:pt>
                <c:pt idx="49">
                  <c:v>心病一科</c:v>
                </c:pt>
                <c:pt idx="50">
                  <c:v>神经外科</c:v>
                </c:pt>
                <c:pt idx="51">
                  <c:v>骨科</c:v>
                </c:pt>
                <c:pt idx="52">
                  <c:v>风湿病科</c:v>
                </c:pt>
                <c:pt idx="53">
                  <c:v>推拿科</c:v>
                </c:pt>
                <c:pt idx="54">
                  <c:v>创伤骨科</c:v>
                </c:pt>
                <c:pt idx="55">
                  <c:v>儿科</c:v>
                </c:pt>
                <c:pt idx="56">
                  <c:v>妇二科</c:v>
                </c:pt>
                <c:pt idx="57">
                  <c:v>治未病中心</c:v>
                </c:pt>
                <c:pt idx="58">
                  <c:v>美容皮肤科</c:v>
                </c:pt>
                <c:pt idx="59">
                  <c:v>肝病科</c:v>
                </c:pt>
                <c:pt idx="60">
                  <c:v>肾脏内科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99.4848039448815</c:v>
                </c:pt>
                <c:pt idx="2">
                  <c:v>93.80928126053135</c:v>
                </c:pt>
                <c:pt idx="3">
                  <c:v>90.91758018273484</c:v>
                </c:pt>
                <c:pt idx="4">
                  <c:v>89.7265952963463</c:v>
                </c:pt>
                <c:pt idx="5">
                  <c:v>89.64240762374526</c:v>
                </c:pt>
                <c:pt idx="6">
                  <c:v>87.16740333124086</c:v>
                </c:pt>
                <c:pt idx="7">
                  <c:v>86.52168800041511</c:v>
                </c:pt>
                <c:pt idx="8">
                  <c:v>83.79759433771753</c:v>
                </c:pt>
                <c:pt idx="9">
                  <c:v>83.7629843605887</c:v>
                </c:pt>
                <c:pt idx="10">
                  <c:v>83.01417014628699</c:v>
                </c:pt>
                <c:pt idx="11">
                  <c:v>80.98510655788675</c:v>
                </c:pt>
                <c:pt idx="12">
                  <c:v>80.33950251705647</c:v>
                </c:pt>
                <c:pt idx="13">
                  <c:v>79.36982766919957</c:v>
                </c:pt>
                <c:pt idx="14">
                  <c:v>76.60214169560975</c:v>
                </c:pt>
                <c:pt idx="15">
                  <c:v>74.28172861853378</c:v>
                </c:pt>
                <c:pt idx="16">
                  <c:v>73.24391494014071</c:v>
                </c:pt>
                <c:pt idx="17">
                  <c:v>73.23706767423042</c:v>
                </c:pt>
                <c:pt idx="18">
                  <c:v>72.66255415691158</c:v>
                </c:pt>
                <c:pt idx="19">
                  <c:v>71.44828474524223</c:v>
                </c:pt>
                <c:pt idx="20">
                  <c:v>69.1457532914932</c:v>
                </c:pt>
                <c:pt idx="21">
                  <c:v>66.53852494433741</c:v>
                </c:pt>
                <c:pt idx="22">
                  <c:v>63.27904452939733</c:v>
                </c:pt>
                <c:pt idx="23">
                  <c:v>63.037416266900244</c:v>
                </c:pt>
                <c:pt idx="24">
                  <c:v>62.84090050042305</c:v>
                </c:pt>
                <c:pt idx="25">
                  <c:v>62.037465482818156</c:v>
                </c:pt>
                <c:pt idx="26">
                  <c:v>60.770396999562834</c:v>
                </c:pt>
                <c:pt idx="27">
                  <c:v>58.935637222462745</c:v>
                </c:pt>
                <c:pt idx="28">
                  <c:v>56.54852982697914</c:v>
                </c:pt>
                <c:pt idx="29">
                  <c:v>51.68970382213826</c:v>
                </c:pt>
                <c:pt idx="30">
                  <c:v>50.813510770685255</c:v>
                </c:pt>
                <c:pt idx="31">
                  <c:v>50.36436099624846</c:v>
                </c:pt>
                <c:pt idx="32">
                  <c:v>49.75151656921735</c:v>
                </c:pt>
                <c:pt idx="33">
                  <c:v>46.90210218355021</c:v>
                </c:pt>
                <c:pt idx="34">
                  <c:v>46.68798767822503</c:v>
                </c:pt>
                <c:pt idx="35">
                  <c:v>46.071322185791445</c:v>
                </c:pt>
                <c:pt idx="36">
                  <c:v>45.50856743442965</c:v>
                </c:pt>
                <c:pt idx="37">
                  <c:v>43.48230186159044</c:v>
                </c:pt>
                <c:pt idx="38">
                  <c:v>41.07715699202721</c:v>
                </c:pt>
                <c:pt idx="39">
                  <c:v>39.74875458096796</c:v>
                </c:pt>
                <c:pt idx="40">
                  <c:v>38.571517545575134</c:v>
                </c:pt>
                <c:pt idx="41">
                  <c:v>37.23116763055268</c:v>
                </c:pt>
                <c:pt idx="42">
                  <c:v>34.876930863300814</c:v>
                </c:pt>
                <c:pt idx="43">
                  <c:v>33.924941703776256</c:v>
                </c:pt>
                <c:pt idx="44">
                  <c:v>33.01890298323292</c:v>
                </c:pt>
                <c:pt idx="45">
                  <c:v>30.664935673236485</c:v>
                </c:pt>
                <c:pt idx="46">
                  <c:v>27.618677956773016</c:v>
                </c:pt>
                <c:pt idx="47">
                  <c:v>26.820287113919584</c:v>
                </c:pt>
                <c:pt idx="48">
                  <c:v>24.565044825829478</c:v>
                </c:pt>
                <c:pt idx="49">
                  <c:v>24.254794111902047</c:v>
                </c:pt>
                <c:pt idx="50">
                  <c:v>23.402449384900592</c:v>
                </c:pt>
                <c:pt idx="51">
                  <c:v>22.58746313830673</c:v>
                </c:pt>
                <c:pt idx="52">
                  <c:v>18.628544241994458</c:v>
                </c:pt>
                <c:pt idx="53">
                  <c:v>18.216823123787687</c:v>
                </c:pt>
                <c:pt idx="54">
                  <c:v>15.571489776833305</c:v>
                </c:pt>
                <c:pt idx="55">
                  <c:v>13.55075115375329</c:v>
                </c:pt>
                <c:pt idx="56">
                  <c:v>13.127849161856354</c:v>
                </c:pt>
                <c:pt idx="57">
                  <c:v>6.678402668604082</c:v>
                </c:pt>
                <c:pt idx="58">
                  <c:v>6.650294818510761</c:v>
                </c:pt>
                <c:pt idx="59">
                  <c:v>4.935321404820845</c:v>
                </c:pt>
                <c:pt idx="60">
                  <c:v>4.383649366920109</c:v>
                </c:pt>
                <c:pt idx="61">
                  <c:v>0.7436756859317649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妇二科</c:v>
                </c:pt>
                <c:pt idx="2">
                  <c:v>小儿推拿科</c:v>
                </c:pt>
                <c:pt idx="3">
                  <c:v>脾胃科消化科合并</c:v>
                </c:pt>
                <c:pt idx="4">
                  <c:v>美容皮肤科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脑病二科</c:v>
                </c:pt>
                <c:pt idx="8">
                  <c:v>运动损伤骨科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小儿骨科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胸外科</c:v>
                </c:pt>
                <c:pt idx="15">
                  <c:v>肝胆外科</c:v>
                </c:pt>
                <c:pt idx="16">
                  <c:v>呼吸内科</c:v>
                </c:pt>
                <c:pt idx="17">
                  <c:v>医院</c:v>
                </c:pt>
                <c:pt idx="18">
                  <c:v>康复科</c:v>
                </c:pt>
                <c:pt idx="19">
                  <c:v>东区重症医学科</c:v>
                </c:pt>
                <c:pt idx="20">
                  <c:v>脾胃病科</c:v>
                </c:pt>
                <c:pt idx="21">
                  <c:v>消化内科</c:v>
                </c:pt>
                <c:pt idx="22">
                  <c:v>泌尿外科</c:v>
                </c:pt>
                <c:pt idx="23">
                  <c:v>重症医学科</c:v>
                </c:pt>
                <c:pt idx="24">
                  <c:v>普通外科</c:v>
                </c:pt>
                <c:pt idx="25">
                  <c:v>脑病一科</c:v>
                </c:pt>
                <c:pt idx="26">
                  <c:v>皮肤科</c:v>
                </c:pt>
                <c:pt idx="27">
                  <c:v>心病三科</c:v>
                </c:pt>
                <c:pt idx="28">
                  <c:v>显微骨科</c:v>
                </c:pt>
                <c:pt idx="29">
                  <c:v>儿科</c:v>
                </c:pt>
                <c:pt idx="30">
                  <c:v>推拿科</c:v>
                </c:pt>
                <c:pt idx="31">
                  <c:v>心病二科</c:v>
                </c:pt>
                <c:pt idx="32">
                  <c:v>口腔科</c:v>
                </c:pt>
                <c:pt idx="33">
                  <c:v>心病一科</c:v>
                </c:pt>
                <c:pt idx="34">
                  <c:v>脊柱骨科</c:v>
                </c:pt>
                <c:pt idx="35">
                  <c:v>综合内科</c:v>
                </c:pt>
                <c:pt idx="36">
                  <c:v>神经内科</c:v>
                </c:pt>
                <c:pt idx="37">
                  <c:v>肾病科</c:v>
                </c:pt>
                <c:pt idx="38">
                  <c:v>中医经典科</c:v>
                </c:pt>
                <c:pt idx="39">
                  <c:v>肛肠科</c:v>
                </c:pt>
                <c:pt idx="40">
                  <c:v>骨科</c:v>
                </c:pt>
                <c:pt idx="41">
                  <c:v>脑病三科</c:v>
                </c:pt>
                <c:pt idx="42">
                  <c:v>心血管内科</c:v>
                </c:pt>
                <c:pt idx="43">
                  <c:v>心病四科</c:v>
                </c:pt>
                <c:pt idx="44">
                  <c:v>关节骨科</c:v>
                </c:pt>
                <c:pt idx="45">
                  <c:v>老年医学科</c:v>
                </c:pt>
                <c:pt idx="46">
                  <c:v>眼科</c:v>
                </c:pt>
                <c:pt idx="47">
                  <c:v>耳鼻喉科</c:v>
                </c:pt>
                <c:pt idx="48">
                  <c:v>身心医学科</c:v>
                </c:pt>
                <c:pt idx="49">
                  <c:v>西区重症医学科</c:v>
                </c:pt>
                <c:pt idx="50">
                  <c:v>妇科妇二科合并</c:v>
                </c:pt>
                <c:pt idx="51">
                  <c:v>风湿病科</c:v>
                </c:pt>
                <c:pt idx="52">
                  <c:v>男科</c:v>
                </c:pt>
                <c:pt idx="53">
                  <c:v>创伤骨科</c:v>
                </c:pt>
                <c:pt idx="54">
                  <c:v>东区肾病科</c:v>
                </c:pt>
                <c:pt idx="55">
                  <c:v>周围血管科</c:v>
                </c:pt>
                <c:pt idx="56">
                  <c:v>针灸科</c:v>
                </c:pt>
                <c:pt idx="57">
                  <c:v>治未病中心</c:v>
                </c:pt>
                <c:pt idx="58">
                  <c:v>神经外科</c:v>
                </c:pt>
                <c:pt idx="59">
                  <c:v>妇科</c:v>
                </c:pt>
                <c:pt idx="60">
                  <c:v>肿瘤内科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99.0842043946908</c:v>
                </c:pt>
                <c:pt idx="2">
                  <c:v>98.5261076102308</c:v>
                </c:pt>
                <c:pt idx="3">
                  <c:v>94.70557592185929</c:v>
                </c:pt>
                <c:pt idx="4">
                  <c:v>93.61174813741496</c:v>
                </c:pt>
                <c:pt idx="5">
                  <c:v>92.09677840467641</c:v>
                </c:pt>
                <c:pt idx="6">
                  <c:v>89.33182840740763</c:v>
                </c:pt>
                <c:pt idx="7">
                  <c:v>87.13617735315658</c:v>
                </c:pt>
                <c:pt idx="8">
                  <c:v>84.80499580048934</c:v>
                </c:pt>
                <c:pt idx="9">
                  <c:v>84.43979346460118</c:v>
                </c:pt>
                <c:pt idx="10">
                  <c:v>82.25272381438529</c:v>
                </c:pt>
                <c:pt idx="11">
                  <c:v>76.33528255373977</c:v>
                </c:pt>
                <c:pt idx="12">
                  <c:v>76.14408747349601</c:v>
                </c:pt>
                <c:pt idx="13">
                  <c:v>74.1103972818754</c:v>
                </c:pt>
                <c:pt idx="14">
                  <c:v>73.41578486625095</c:v>
                </c:pt>
                <c:pt idx="15">
                  <c:v>70.92251386986666</c:v>
                </c:pt>
                <c:pt idx="16">
                  <c:v>70.08549791280842</c:v>
                </c:pt>
                <c:pt idx="17">
                  <c:v>67.85998073535241</c:v>
                </c:pt>
                <c:pt idx="18">
                  <c:v>67.6660176783241</c:v>
                </c:pt>
                <c:pt idx="19">
                  <c:v>63.91781631879727</c:v>
                </c:pt>
                <c:pt idx="20">
                  <c:v>63.05769456195059</c:v>
                </c:pt>
                <c:pt idx="21">
                  <c:v>62.605565477539265</c:v>
                </c:pt>
                <c:pt idx="22">
                  <c:v>62.13513335259648</c:v>
                </c:pt>
                <c:pt idx="23">
                  <c:v>61.41658692460167</c:v>
                </c:pt>
                <c:pt idx="24">
                  <c:v>59.641815603758346</c:v>
                </c:pt>
                <c:pt idx="25">
                  <c:v>59.50856193738393</c:v>
                </c:pt>
                <c:pt idx="26">
                  <c:v>59.14076178244331</c:v>
                </c:pt>
                <c:pt idx="27">
                  <c:v>58.96481934106912</c:v>
                </c:pt>
                <c:pt idx="28">
                  <c:v>57.790740103353976</c:v>
                </c:pt>
                <c:pt idx="29">
                  <c:v>57.13676659060314</c:v>
                </c:pt>
                <c:pt idx="30">
                  <c:v>56.6803549090829</c:v>
                </c:pt>
                <c:pt idx="31">
                  <c:v>56.45020625180212</c:v>
                </c:pt>
                <c:pt idx="32">
                  <c:v>51.66288579345261</c:v>
                </c:pt>
                <c:pt idx="33">
                  <c:v>51.46510286486584</c:v>
                </c:pt>
                <c:pt idx="34">
                  <c:v>50.67428568879802</c:v>
                </c:pt>
                <c:pt idx="35">
                  <c:v>50.3592373020046</c:v>
                </c:pt>
                <c:pt idx="36">
                  <c:v>49.09657126093909</c:v>
                </c:pt>
                <c:pt idx="37">
                  <c:v>44.42066858153825</c:v>
                </c:pt>
                <c:pt idx="38">
                  <c:v>42.80223544108281</c:v>
                </c:pt>
                <c:pt idx="39">
                  <c:v>42.66286791135785</c:v>
                </c:pt>
                <c:pt idx="40">
                  <c:v>40.57175928005131</c:v>
                </c:pt>
                <c:pt idx="41">
                  <c:v>39.83439159386427</c:v>
                </c:pt>
                <c:pt idx="42">
                  <c:v>39.44406862133277</c:v>
                </c:pt>
                <c:pt idx="43">
                  <c:v>35.030138673143476</c:v>
                </c:pt>
                <c:pt idx="44">
                  <c:v>34.93441142191084</c:v>
                </c:pt>
                <c:pt idx="45">
                  <c:v>32.25953746339617</c:v>
                </c:pt>
                <c:pt idx="46">
                  <c:v>27.2268544547016</c:v>
                </c:pt>
                <c:pt idx="47">
                  <c:v>25.97660429009759</c:v>
                </c:pt>
                <c:pt idx="48">
                  <c:v>24.946614943110802</c:v>
                </c:pt>
                <c:pt idx="49">
                  <c:v>23.110881621885987</c:v>
                </c:pt>
                <c:pt idx="50">
                  <c:v>21.75829359033249</c:v>
                </c:pt>
                <c:pt idx="51">
                  <c:v>18.55674185698883</c:v>
                </c:pt>
                <c:pt idx="52">
                  <c:v>17.17163829791986</c:v>
                </c:pt>
                <c:pt idx="53">
                  <c:v>15.501183243334456</c:v>
                </c:pt>
                <c:pt idx="54">
                  <c:v>14.759703870358837</c:v>
                </c:pt>
                <c:pt idx="55">
                  <c:v>14.373496304346535</c:v>
                </c:pt>
                <c:pt idx="56">
                  <c:v>6.140363327277493</c:v>
                </c:pt>
                <c:pt idx="57">
                  <c:v>4.9056309461813825</c:v>
                </c:pt>
                <c:pt idx="58">
                  <c:v>2.713593629707282</c:v>
                </c:pt>
                <c:pt idx="59">
                  <c:v>1.637534184153561</c:v>
                </c:pt>
                <c:pt idx="60">
                  <c:v>0.2135267880714406</c:v>
                </c:pt>
                <c:pt idx="61">
                  <c:v>0.015394870333041719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西区重症医学科</c:v>
                </c:pt>
                <c:pt idx="2">
                  <c:v>儿科</c:v>
                </c:pt>
                <c:pt idx="3">
                  <c:v>呼吸内科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身心医学科</c:v>
                </c:pt>
                <c:pt idx="7">
                  <c:v>肛肠科</c:v>
                </c:pt>
                <c:pt idx="8">
                  <c:v>血液科</c:v>
                </c:pt>
                <c:pt idx="9">
                  <c:v>风湿病科</c:v>
                </c:pt>
                <c:pt idx="10">
                  <c:v>运动损伤骨科</c:v>
                </c:pt>
                <c:pt idx="11">
                  <c:v>男科</c:v>
                </c:pt>
                <c:pt idx="12">
                  <c:v>综合内科</c:v>
                </c:pt>
                <c:pt idx="13">
                  <c:v>眼科</c:v>
                </c:pt>
                <c:pt idx="14">
                  <c:v>脑病三科</c:v>
                </c:pt>
                <c:pt idx="15">
                  <c:v>心病二科</c:v>
                </c:pt>
                <c:pt idx="16">
                  <c:v>显微骨科</c:v>
                </c:pt>
                <c:pt idx="17">
                  <c:v>妇二科</c:v>
                </c:pt>
                <c:pt idx="18">
                  <c:v>美容皮肤科</c:v>
                </c:pt>
                <c:pt idx="19">
                  <c:v>推拿科</c:v>
                </c:pt>
                <c:pt idx="20">
                  <c:v>重症医学科</c:v>
                </c:pt>
                <c:pt idx="21">
                  <c:v>消化内科</c:v>
                </c:pt>
                <c:pt idx="22">
                  <c:v>小儿推拿科</c:v>
                </c:pt>
                <c:pt idx="23">
                  <c:v>中医经典科</c:v>
                </c:pt>
                <c:pt idx="24">
                  <c:v>肿瘤内科</c:v>
                </c:pt>
                <c:pt idx="25">
                  <c:v>医院</c:v>
                </c:pt>
                <c:pt idx="26">
                  <c:v>中医外治中心</c:v>
                </c:pt>
                <c:pt idx="27">
                  <c:v>胸外科</c:v>
                </c:pt>
                <c:pt idx="28">
                  <c:v>心血管内科</c:v>
                </c:pt>
                <c:pt idx="29">
                  <c:v>老年医学科</c:v>
                </c:pt>
                <c:pt idx="30">
                  <c:v>周围血管科</c:v>
                </c:pt>
                <c:pt idx="31">
                  <c:v>小儿骨科</c:v>
                </c:pt>
                <c:pt idx="32">
                  <c:v>心病四科</c:v>
                </c:pt>
                <c:pt idx="33">
                  <c:v>创伤骨科</c:v>
                </c:pt>
                <c:pt idx="34">
                  <c:v>产科</c:v>
                </c:pt>
                <c:pt idx="35">
                  <c:v>脑病二科</c:v>
                </c:pt>
                <c:pt idx="36">
                  <c:v>针灸科</c:v>
                </c:pt>
                <c:pt idx="37">
                  <c:v>神经内科</c:v>
                </c:pt>
                <c:pt idx="38">
                  <c:v>骨科</c:v>
                </c:pt>
                <c:pt idx="39">
                  <c:v>心病一科</c:v>
                </c:pt>
                <c:pt idx="40">
                  <c:v>康复科</c:v>
                </c:pt>
                <c:pt idx="41">
                  <c:v>神经外科</c:v>
                </c:pt>
                <c:pt idx="42">
                  <c:v>肝病科</c:v>
                </c:pt>
                <c:pt idx="43">
                  <c:v>治未病中心</c:v>
                </c:pt>
                <c:pt idx="44">
                  <c:v>妇科</c:v>
                </c:pt>
                <c:pt idx="45">
                  <c:v>东区重症医学科</c:v>
                </c:pt>
                <c:pt idx="46">
                  <c:v>脾胃病科</c:v>
                </c:pt>
                <c:pt idx="47">
                  <c:v>脊柱骨科</c:v>
                </c:pt>
                <c:pt idx="48">
                  <c:v>脑病一科</c:v>
                </c:pt>
                <c:pt idx="49">
                  <c:v>东区肾病科</c:v>
                </c:pt>
                <c:pt idx="50">
                  <c:v>普通外科</c:v>
                </c:pt>
                <c:pt idx="51">
                  <c:v>肾病科</c:v>
                </c:pt>
                <c:pt idx="52">
                  <c:v>泌尿外科</c:v>
                </c:pt>
                <c:pt idx="53">
                  <c:v>肾脏内科</c:v>
                </c:pt>
                <c:pt idx="54">
                  <c:v>妇科妇二科合并</c:v>
                </c:pt>
                <c:pt idx="55">
                  <c:v>关节骨科</c:v>
                </c:pt>
                <c:pt idx="56">
                  <c:v>肝胆外科</c:v>
                </c:pt>
                <c:pt idx="57">
                  <c:v>内分泌科</c:v>
                </c:pt>
                <c:pt idx="58">
                  <c:v>皮肤科</c:v>
                </c:pt>
                <c:pt idx="59">
                  <c:v>微创骨科</c:v>
                </c:pt>
                <c:pt idx="60">
                  <c:v>心病三科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98.69172510228432</c:v>
                </c:pt>
                <c:pt idx="2">
                  <c:v>98.11121163043354</c:v>
                </c:pt>
                <c:pt idx="3">
                  <c:v>97.78412431529989</c:v>
                </c:pt>
                <c:pt idx="4">
                  <c:v>96.31963169535037</c:v>
                </c:pt>
                <c:pt idx="5">
                  <c:v>95.66987810058367</c:v>
                </c:pt>
                <c:pt idx="6">
                  <c:v>93.15449835271247</c:v>
                </c:pt>
                <c:pt idx="7">
                  <c:v>89.24406304081354</c:v>
                </c:pt>
                <c:pt idx="8">
                  <c:v>87.03153496214806</c:v>
                </c:pt>
                <c:pt idx="9">
                  <c:v>86.95835281162528</c:v>
                </c:pt>
                <c:pt idx="10">
                  <c:v>84.67528995808058</c:v>
                </c:pt>
                <c:pt idx="11">
                  <c:v>78.86170565114381</c:v>
                </c:pt>
                <c:pt idx="12">
                  <c:v>77.85605643414307</c:v>
                </c:pt>
                <c:pt idx="13">
                  <c:v>75.84183182679205</c:v>
                </c:pt>
                <c:pt idx="14">
                  <c:v>72.11409040852239</c:v>
                </c:pt>
                <c:pt idx="15">
                  <c:v>70.28220835211857</c:v>
                </c:pt>
                <c:pt idx="16">
                  <c:v>67.28868926004479</c:v>
                </c:pt>
                <c:pt idx="17">
                  <c:v>66.30870427201711</c:v>
                </c:pt>
                <c:pt idx="18">
                  <c:v>62.821047213037424</c:v>
                </c:pt>
                <c:pt idx="19">
                  <c:v>61.05156177662996</c:v>
                </c:pt>
                <c:pt idx="20">
                  <c:v>60.98361556100938</c:v>
                </c:pt>
                <c:pt idx="21">
                  <c:v>58.86504036471955</c:v>
                </c:pt>
                <c:pt idx="22">
                  <c:v>58.29287678156383</c:v>
                </c:pt>
                <c:pt idx="23">
                  <c:v>57.756826565883735</c:v>
                </c:pt>
                <c:pt idx="24">
                  <c:v>56.4800803135031</c:v>
                </c:pt>
                <c:pt idx="25">
                  <c:v>56.4494320832985</c:v>
                </c:pt>
                <c:pt idx="26">
                  <c:v>56.08904684580503</c:v>
                </c:pt>
                <c:pt idx="27">
                  <c:v>55.38703368699009</c:v>
                </c:pt>
                <c:pt idx="28">
                  <c:v>54.305638916772416</c:v>
                </c:pt>
                <c:pt idx="29">
                  <c:v>54.194885707567366</c:v>
                </c:pt>
                <c:pt idx="30">
                  <c:v>51.30496021223721</c:v>
                </c:pt>
                <c:pt idx="31">
                  <c:v>47.0239419617213</c:v>
                </c:pt>
                <c:pt idx="32">
                  <c:v>44.72334384588148</c:v>
                </c:pt>
                <c:pt idx="33">
                  <c:v>42.06097171999926</c:v>
                </c:pt>
                <c:pt idx="34">
                  <c:v>41.28713570353687</c:v>
                </c:pt>
                <c:pt idx="35">
                  <c:v>41.21958395358728</c:v>
                </c:pt>
                <c:pt idx="36">
                  <c:v>41.14751900916223</c:v>
                </c:pt>
                <c:pt idx="37">
                  <c:v>38.25973763844873</c:v>
                </c:pt>
                <c:pt idx="38">
                  <c:v>34.78734101962355</c:v>
                </c:pt>
                <c:pt idx="39">
                  <c:v>33.85512623586051</c:v>
                </c:pt>
                <c:pt idx="40">
                  <c:v>32.76565548887575</c:v>
                </c:pt>
                <c:pt idx="41">
                  <c:v>28.32618052237069</c:v>
                </c:pt>
                <c:pt idx="42">
                  <c:v>27.813962163735454</c:v>
                </c:pt>
                <c:pt idx="43">
                  <c:v>27.29063915444033</c:v>
                </c:pt>
                <c:pt idx="44">
                  <c:v>27.05351676367306</c:v>
                </c:pt>
                <c:pt idx="45">
                  <c:v>23.566710681039957</c:v>
                </c:pt>
                <c:pt idx="46">
                  <c:v>23.073379311083215</c:v>
                </c:pt>
                <c:pt idx="47">
                  <c:v>22.632484941922712</c:v>
                </c:pt>
                <c:pt idx="48">
                  <c:v>21.983633231535716</c:v>
                </c:pt>
                <c:pt idx="49">
                  <c:v>20.830507940210094</c:v>
                </c:pt>
                <c:pt idx="50">
                  <c:v>20.175373040123088</c:v>
                </c:pt>
                <c:pt idx="51">
                  <c:v>20.00432281554779</c:v>
                </c:pt>
                <c:pt idx="52">
                  <c:v>16.01807873867515</c:v>
                </c:pt>
                <c:pt idx="53">
                  <c:v>14.481909065052015</c:v>
                </c:pt>
                <c:pt idx="54">
                  <c:v>12.674131712078731</c:v>
                </c:pt>
                <c:pt idx="55">
                  <c:v>11.602080980377215</c:v>
                </c:pt>
                <c:pt idx="56">
                  <c:v>9.826870930620458</c:v>
                </c:pt>
                <c:pt idx="57">
                  <c:v>8.914035961014571</c:v>
                </c:pt>
                <c:pt idx="58">
                  <c:v>6.673557191678131</c:v>
                </c:pt>
                <c:pt idx="59">
                  <c:v>5.597588665575186</c:v>
                </c:pt>
                <c:pt idx="60">
                  <c:v>3.2744321593599492</c:v>
                </c:pt>
                <c:pt idx="61">
                  <c:v>0.6271939201836395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耳鼻喉科</c:v>
                </c:pt>
                <c:pt idx="2">
                  <c:v>中医外治中心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肾病科</c:v>
                </c:pt>
                <c:pt idx="8">
                  <c:v>骨科</c:v>
                </c:pt>
                <c:pt idx="9">
                  <c:v>东区肾病科</c:v>
                </c:pt>
                <c:pt idx="10">
                  <c:v>心血管内科</c:v>
                </c:pt>
                <c:pt idx="11">
                  <c:v>口腔科</c:v>
                </c:pt>
                <c:pt idx="12">
                  <c:v>消化内科</c:v>
                </c:pt>
                <c:pt idx="13">
                  <c:v>儿科</c:v>
                </c:pt>
                <c:pt idx="14">
                  <c:v>身心医学科</c:v>
                </c:pt>
                <c:pt idx="15">
                  <c:v>综合内科</c:v>
                </c:pt>
                <c:pt idx="16">
                  <c:v>美容皮肤科</c:v>
                </c:pt>
                <c:pt idx="17">
                  <c:v>肛肠科</c:v>
                </c:pt>
                <c:pt idx="18">
                  <c:v>脑病一科</c:v>
                </c:pt>
                <c:pt idx="19">
                  <c:v>呼吸内科</c:v>
                </c:pt>
                <c:pt idx="20">
                  <c:v>心病四科</c:v>
                </c:pt>
                <c:pt idx="21">
                  <c:v>康复科</c:v>
                </c:pt>
                <c:pt idx="22">
                  <c:v>脑病三科</c:v>
                </c:pt>
                <c:pt idx="23">
                  <c:v>心病一科</c:v>
                </c:pt>
                <c:pt idx="24">
                  <c:v>脑病二科</c:v>
                </c:pt>
                <c:pt idx="25">
                  <c:v>针灸科</c:v>
                </c:pt>
                <c:pt idx="26">
                  <c:v>妇二科</c:v>
                </c:pt>
                <c:pt idx="27">
                  <c:v>脾胃病科</c:v>
                </c:pt>
                <c:pt idx="28">
                  <c:v>运动损伤骨科</c:v>
                </c:pt>
                <c:pt idx="29">
                  <c:v>治未病中心</c:v>
                </c:pt>
                <c:pt idx="30">
                  <c:v>风湿病科</c:v>
                </c:pt>
                <c:pt idx="31">
                  <c:v>胸外科</c:v>
                </c:pt>
                <c:pt idx="32">
                  <c:v>产科</c:v>
                </c:pt>
                <c:pt idx="33">
                  <c:v>关节骨科</c:v>
                </c:pt>
                <c:pt idx="34">
                  <c:v>微创骨科</c:v>
                </c:pt>
                <c:pt idx="35">
                  <c:v>东区重症医学科</c:v>
                </c:pt>
                <c:pt idx="36">
                  <c:v>医院</c:v>
                </c:pt>
                <c:pt idx="37">
                  <c:v>创伤骨科</c:v>
                </c:pt>
                <c:pt idx="38">
                  <c:v>眼科</c:v>
                </c:pt>
                <c:pt idx="39">
                  <c:v>心病二科</c:v>
                </c:pt>
                <c:pt idx="40">
                  <c:v>男科</c:v>
                </c:pt>
                <c:pt idx="41">
                  <c:v>血液科</c:v>
                </c:pt>
                <c:pt idx="42">
                  <c:v>老年医学科</c:v>
                </c:pt>
                <c:pt idx="43">
                  <c:v>推拿科</c:v>
                </c:pt>
                <c:pt idx="44">
                  <c:v>脾胃科消化科合并</c:v>
                </c:pt>
                <c:pt idx="45">
                  <c:v>中医经典科</c:v>
                </c:pt>
                <c:pt idx="46">
                  <c:v>小儿推拿科</c:v>
                </c:pt>
                <c:pt idx="47">
                  <c:v>肝胆外科</c:v>
                </c:pt>
                <c:pt idx="48">
                  <c:v>泌尿外科</c:v>
                </c:pt>
                <c:pt idx="49">
                  <c:v>肾脏内科</c:v>
                </c:pt>
                <c:pt idx="50">
                  <c:v>皮肤科</c:v>
                </c:pt>
                <c:pt idx="51">
                  <c:v>妇科</c:v>
                </c:pt>
                <c:pt idx="52">
                  <c:v>神经外科</c:v>
                </c:pt>
                <c:pt idx="53">
                  <c:v>周围血管科</c:v>
                </c:pt>
                <c:pt idx="54">
                  <c:v>普通外科</c:v>
                </c:pt>
                <c:pt idx="55">
                  <c:v>肿瘤内科</c:v>
                </c:pt>
                <c:pt idx="56">
                  <c:v>小儿骨科</c:v>
                </c:pt>
                <c:pt idx="57">
                  <c:v>内分泌科</c:v>
                </c:pt>
                <c:pt idx="58">
                  <c:v>神经内科</c:v>
                </c:pt>
                <c:pt idx="59">
                  <c:v>肝病科</c:v>
                </c:pt>
                <c:pt idx="60">
                  <c:v>妇科妇二科合并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95.61911530916015</c:v>
                </c:pt>
                <c:pt idx="2">
                  <c:v>94.67188464848056</c:v>
                </c:pt>
                <c:pt idx="3">
                  <c:v>93.0778612217822</c:v>
                </c:pt>
                <c:pt idx="4">
                  <c:v>91.51196624337003</c:v>
                </c:pt>
                <c:pt idx="5">
                  <c:v>90.81893769926502</c:v>
                </c:pt>
                <c:pt idx="6">
                  <c:v>89.43257481631319</c:v>
                </c:pt>
                <c:pt idx="7">
                  <c:v>87.69232207068903</c:v>
                </c:pt>
                <c:pt idx="8">
                  <c:v>87.50512476295155</c:v>
                </c:pt>
                <c:pt idx="9">
                  <c:v>85.75687731648881</c:v>
                </c:pt>
                <c:pt idx="10">
                  <c:v>85.748226559958</c:v>
                </c:pt>
                <c:pt idx="11">
                  <c:v>79.57811914563085</c:v>
                </c:pt>
                <c:pt idx="12">
                  <c:v>79.56843690826676</c:v>
                </c:pt>
                <c:pt idx="13">
                  <c:v>77.68657072671265</c:v>
                </c:pt>
                <c:pt idx="14">
                  <c:v>77.04101467773663</c:v>
                </c:pt>
                <c:pt idx="15">
                  <c:v>75.50409811334266</c:v>
                </c:pt>
                <c:pt idx="16">
                  <c:v>72.36449726086187</c:v>
                </c:pt>
                <c:pt idx="17">
                  <c:v>72.32341860316444</c:v>
                </c:pt>
                <c:pt idx="18">
                  <c:v>69.58535049476122</c:v>
                </c:pt>
                <c:pt idx="19">
                  <c:v>69.04750835859093</c:v>
                </c:pt>
                <c:pt idx="20">
                  <c:v>66.08169114630417</c:v>
                </c:pt>
                <c:pt idx="21">
                  <c:v>64.93496169131267</c:v>
                </c:pt>
                <c:pt idx="22">
                  <c:v>64.15340435673453</c:v>
                </c:pt>
                <c:pt idx="23">
                  <c:v>63.88202852216143</c:v>
                </c:pt>
                <c:pt idx="24">
                  <c:v>60.38540215387152</c:v>
                </c:pt>
                <c:pt idx="25">
                  <c:v>55.3172728293132</c:v>
                </c:pt>
                <c:pt idx="26">
                  <c:v>49.78412147536047</c:v>
                </c:pt>
                <c:pt idx="27">
                  <c:v>48.720377344461966</c:v>
                </c:pt>
                <c:pt idx="28">
                  <c:v>48.54559376791773</c:v>
                </c:pt>
                <c:pt idx="29">
                  <c:v>44.2260385998052</c:v>
                </c:pt>
                <c:pt idx="30">
                  <c:v>43.67545049497121</c:v>
                </c:pt>
                <c:pt idx="31">
                  <c:v>43.62630330540624</c:v>
                </c:pt>
                <c:pt idx="32">
                  <c:v>41.20430014822081</c:v>
                </c:pt>
                <c:pt idx="33">
                  <c:v>40.517072524637726</c:v>
                </c:pt>
                <c:pt idx="34">
                  <c:v>39.19889869195321</c:v>
                </c:pt>
                <c:pt idx="35">
                  <c:v>36.460050174628634</c:v>
                </c:pt>
                <c:pt idx="36">
                  <c:v>35.90175202066458</c:v>
                </c:pt>
                <c:pt idx="37">
                  <c:v>32.5399070214426</c:v>
                </c:pt>
                <c:pt idx="38">
                  <c:v>31.83882146035926</c:v>
                </c:pt>
                <c:pt idx="39">
                  <c:v>31.177273972342963</c:v>
                </c:pt>
                <c:pt idx="40">
                  <c:v>29.2525527973024</c:v>
                </c:pt>
                <c:pt idx="41">
                  <c:v>27.323929986099238</c:v>
                </c:pt>
                <c:pt idx="42">
                  <c:v>26.131261625314657</c:v>
                </c:pt>
                <c:pt idx="43">
                  <c:v>25.092389861070263</c:v>
                </c:pt>
                <c:pt idx="44">
                  <c:v>22.25387790150622</c:v>
                </c:pt>
                <c:pt idx="45">
                  <c:v>22.22173963556297</c:v>
                </c:pt>
                <c:pt idx="46">
                  <c:v>21.38586394879129</c:v>
                </c:pt>
                <c:pt idx="47">
                  <c:v>20.17338435246134</c:v>
                </c:pt>
                <c:pt idx="48">
                  <c:v>17.686381998036584</c:v>
                </c:pt>
                <c:pt idx="49">
                  <c:v>13.947099215412793</c:v>
                </c:pt>
                <c:pt idx="50">
                  <c:v>13.843956449029415</c:v>
                </c:pt>
                <c:pt idx="51">
                  <c:v>12.552196419662486</c:v>
                </c:pt>
                <c:pt idx="52">
                  <c:v>10.813879238672847</c:v>
                </c:pt>
                <c:pt idx="53">
                  <c:v>9.462798004348983</c:v>
                </c:pt>
                <c:pt idx="54">
                  <c:v>8.527567224983349</c:v>
                </c:pt>
                <c:pt idx="55">
                  <c:v>5.819502540601297</c:v>
                </c:pt>
                <c:pt idx="56">
                  <c:v>5.31452662631318</c:v>
                </c:pt>
                <c:pt idx="57">
                  <c:v>4.247360239455719</c:v>
                </c:pt>
                <c:pt idx="58">
                  <c:v>3.6510726855737836</c:v>
                </c:pt>
                <c:pt idx="59">
                  <c:v>3.023491006431034</c:v>
                </c:pt>
                <c:pt idx="60">
                  <c:v>2.824428888356011</c:v>
                </c:pt>
                <c:pt idx="61">
                  <c:v>1.674934966675406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心病三科</c:v>
                </c:pt>
                <c:pt idx="2">
                  <c:v>普通外科</c:v>
                </c:pt>
                <c:pt idx="3">
                  <c:v>脑病三科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心病四科</c:v>
                </c:pt>
                <c:pt idx="7">
                  <c:v>骨科</c:v>
                </c:pt>
                <c:pt idx="8">
                  <c:v>肾病科</c:v>
                </c:pt>
                <c:pt idx="9">
                  <c:v>妇科</c:v>
                </c:pt>
                <c:pt idx="10">
                  <c:v>心血管内科</c:v>
                </c:pt>
                <c:pt idx="11">
                  <c:v>口腔科</c:v>
                </c:pt>
                <c:pt idx="12">
                  <c:v>治未病中心</c:v>
                </c:pt>
                <c:pt idx="13">
                  <c:v>脾胃病科</c:v>
                </c:pt>
                <c:pt idx="14">
                  <c:v>小儿骨科</c:v>
                </c:pt>
                <c:pt idx="15">
                  <c:v>创伤骨科</c:v>
                </c:pt>
                <c:pt idx="16">
                  <c:v>儿科</c:v>
                </c:pt>
                <c:pt idx="17">
                  <c:v>美容皮肤科</c:v>
                </c:pt>
                <c:pt idx="18">
                  <c:v>心病二科</c:v>
                </c:pt>
                <c:pt idx="19">
                  <c:v>东区肾病科</c:v>
                </c:pt>
                <c:pt idx="20">
                  <c:v>耳鼻喉科</c:v>
                </c:pt>
                <c:pt idx="21">
                  <c:v>胸外科</c:v>
                </c:pt>
                <c:pt idx="22">
                  <c:v>妇科妇二科合并</c:v>
                </c:pt>
                <c:pt idx="23">
                  <c:v>皮肤科</c:v>
                </c:pt>
                <c:pt idx="24">
                  <c:v>神经外科</c:v>
                </c:pt>
                <c:pt idx="25">
                  <c:v>运动损伤骨科</c:v>
                </c:pt>
                <c:pt idx="26">
                  <c:v>风湿病科</c:v>
                </c:pt>
                <c:pt idx="27">
                  <c:v>肾脏内科</c:v>
                </c:pt>
                <c:pt idx="28">
                  <c:v>小儿推拿科</c:v>
                </c:pt>
                <c:pt idx="29">
                  <c:v>神经内科</c:v>
                </c:pt>
                <c:pt idx="30">
                  <c:v>推拿科</c:v>
                </c:pt>
                <c:pt idx="31">
                  <c:v>乳腺甲状腺外科</c:v>
                </c:pt>
                <c:pt idx="32">
                  <c:v>脊柱骨科</c:v>
                </c:pt>
                <c:pt idx="33">
                  <c:v>脑病一科</c:v>
                </c:pt>
                <c:pt idx="34">
                  <c:v>心病一科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肝病科</c:v>
                </c:pt>
                <c:pt idx="38">
                  <c:v>内分泌科</c:v>
                </c:pt>
                <c:pt idx="39">
                  <c:v>产科</c:v>
                </c:pt>
                <c:pt idx="40">
                  <c:v>医院</c:v>
                </c:pt>
                <c:pt idx="41">
                  <c:v>东区重症医学科</c:v>
                </c:pt>
                <c:pt idx="42">
                  <c:v>西区重症医学科</c:v>
                </c:pt>
                <c:pt idx="43">
                  <c:v>身心医学科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关节骨科</c:v>
                </c:pt>
                <c:pt idx="47">
                  <c:v>脾胃科消化科合并</c:v>
                </c:pt>
                <c:pt idx="48">
                  <c:v>显微骨科</c:v>
                </c:pt>
                <c:pt idx="49">
                  <c:v>脑病二科</c:v>
                </c:pt>
                <c:pt idx="50">
                  <c:v>消化内科</c:v>
                </c:pt>
                <c:pt idx="51">
                  <c:v>呼吸内科</c:v>
                </c:pt>
                <c:pt idx="52">
                  <c:v>老年医学科</c:v>
                </c:pt>
                <c:pt idx="53">
                  <c:v>周围血管科</c:v>
                </c:pt>
                <c:pt idx="54">
                  <c:v>男科</c:v>
                </c:pt>
                <c:pt idx="55">
                  <c:v>肝胆外科</c:v>
                </c:pt>
                <c:pt idx="56">
                  <c:v>眼科</c:v>
                </c:pt>
                <c:pt idx="57">
                  <c:v>肿瘤内科</c:v>
                </c:pt>
                <c:pt idx="58">
                  <c:v>肛肠科</c:v>
                </c:pt>
                <c:pt idx="59">
                  <c:v>血液科</c:v>
                </c:pt>
                <c:pt idx="60">
                  <c:v>泌尿外科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34.4150358765277</c:v>
                </c:pt>
                <c:pt idx="2">
                  <c:v>29.671165023434686</c:v>
                </c:pt>
                <c:pt idx="3">
                  <c:v>18.507203397048627</c:v>
                </c:pt>
                <c:pt idx="4">
                  <c:v>17.372253071934658</c:v>
                </c:pt>
                <c:pt idx="5">
                  <c:v>9.356377466929976</c:v>
                </c:pt>
                <c:pt idx="6">
                  <c:v>9.32615053357471</c:v>
                </c:pt>
                <c:pt idx="7">
                  <c:v>7.9340959808962195</c:v>
                </c:pt>
                <c:pt idx="8">
                  <c:v>7.653702074872367</c:v>
                </c:pt>
                <c:pt idx="9">
                  <c:v>7.206610456541077</c:v>
                </c:pt>
                <c:pt idx="10">
                  <c:v>6.290957440256291</c:v>
                </c:pt>
                <c:pt idx="11">
                  <c:v>6.063506472199931</c:v>
                </c:pt>
                <c:pt idx="12">
                  <c:v>5.775816185299884</c:v>
                </c:pt>
                <c:pt idx="13">
                  <c:v>5.392047644103423</c:v>
                </c:pt>
                <c:pt idx="14">
                  <c:v>5.250391713339996</c:v>
                </c:pt>
                <c:pt idx="15">
                  <c:v>5.249343999141828</c:v>
                </c:pt>
                <c:pt idx="16">
                  <c:v>4.580531554839051</c:v>
                </c:pt>
                <c:pt idx="17">
                  <c:v>4.302258796744901</c:v>
                </c:pt>
                <c:pt idx="18">
                  <c:v>3.288212491594762</c:v>
                </c:pt>
                <c:pt idx="19">
                  <c:v>3.0114917293392756</c:v>
                </c:pt>
                <c:pt idx="20">
                  <c:v>2.8215490695556316</c:v>
                </c:pt>
                <c:pt idx="21">
                  <c:v>2.600544262361619</c:v>
                </c:pt>
                <c:pt idx="22">
                  <c:v>2.468832006205545</c:v>
                </c:pt>
                <c:pt idx="23">
                  <c:v>2.2560663106531904</c:v>
                </c:pt>
                <c:pt idx="24">
                  <c:v>2.240552428559469</c:v>
                </c:pt>
                <c:pt idx="25">
                  <c:v>2.2131938876604105</c:v>
                </c:pt>
                <c:pt idx="26">
                  <c:v>2.0597291750707827</c:v>
                </c:pt>
                <c:pt idx="27">
                  <c:v>2.031162402482353</c:v>
                </c:pt>
                <c:pt idx="28">
                  <c:v>1.9151494366887898</c:v>
                </c:pt>
                <c:pt idx="29">
                  <c:v>1.9079065138034956</c:v>
                </c:pt>
                <c:pt idx="30">
                  <c:v>1.7441491405546594</c:v>
                </c:pt>
                <c:pt idx="31">
                  <c:v>1.7430386513915415</c:v>
                </c:pt>
                <c:pt idx="32">
                  <c:v>1.597738433252454</c:v>
                </c:pt>
                <c:pt idx="33">
                  <c:v>1.4886465107595512</c:v>
                </c:pt>
                <c:pt idx="34">
                  <c:v>1.4595897332991767</c:v>
                </c:pt>
                <c:pt idx="35">
                  <c:v>1.3709530657806344</c:v>
                </c:pt>
                <c:pt idx="36">
                  <c:v>1.3694323582980412</c:v>
                </c:pt>
                <c:pt idx="37">
                  <c:v>1.3083355982782974</c:v>
                </c:pt>
                <c:pt idx="38">
                  <c:v>1.208267128017206</c:v>
                </c:pt>
                <c:pt idx="39">
                  <c:v>1.1918009756477015</c:v>
                </c:pt>
                <c:pt idx="40">
                  <c:v>1.155420466486546</c:v>
                </c:pt>
                <c:pt idx="41">
                  <c:v>1.1271872220742787</c:v>
                </c:pt>
                <c:pt idx="42">
                  <c:v>1.087960385466008</c:v>
                </c:pt>
                <c:pt idx="43">
                  <c:v>1.0641963206379907</c:v>
                </c:pt>
                <c:pt idx="44">
                  <c:v>1.0409773406426088</c:v>
                </c:pt>
                <c:pt idx="45">
                  <c:v>1.0322441521260826</c:v>
                </c:pt>
                <c:pt idx="46">
                  <c:v>1.0266632246425222</c:v>
                </c:pt>
                <c:pt idx="47">
                  <c:v>0.9969249114930853</c:v>
                </c:pt>
                <c:pt idx="48">
                  <c:v>0.9638483466806257</c:v>
                </c:pt>
                <c:pt idx="49">
                  <c:v>0.9601827699262729</c:v>
                </c:pt>
                <c:pt idx="50">
                  <c:v>0.9507244620662817</c:v>
                </c:pt>
                <c:pt idx="51">
                  <c:v>0.9379721974000306</c:v>
                </c:pt>
                <c:pt idx="52">
                  <c:v>0.9278102338890428</c:v>
                </c:pt>
                <c:pt idx="53">
                  <c:v>0.8931993947610876</c:v>
                </c:pt>
                <c:pt idx="54">
                  <c:v>0.8765538602846399</c:v>
                </c:pt>
                <c:pt idx="55">
                  <c:v>0.8485227122904474</c:v>
                </c:pt>
                <c:pt idx="56">
                  <c:v>0.8344670150132703</c:v>
                </c:pt>
                <c:pt idx="57">
                  <c:v>0.7858359291723002</c:v>
                </c:pt>
                <c:pt idx="58">
                  <c:v>0.7840652162488801</c:v>
                </c:pt>
                <c:pt idx="59">
                  <c:v>0.7605801178697598</c:v>
                </c:pt>
                <c:pt idx="60">
                  <c:v>0.7126414800226374</c:v>
                </c:pt>
                <c:pt idx="61">
                  <c:v>0.7001316218227038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产科</c:v>
                </c:pt>
                <c:pt idx="2">
                  <c:v>康复科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耳鼻喉科</c:v>
                </c:pt>
                <c:pt idx="6">
                  <c:v>肾病科</c:v>
                </c:pt>
                <c:pt idx="7">
                  <c:v>胸外科</c:v>
                </c:pt>
                <c:pt idx="8">
                  <c:v>妇二科</c:v>
                </c:pt>
                <c:pt idx="9">
                  <c:v>显微骨科</c:v>
                </c:pt>
                <c:pt idx="10">
                  <c:v>儿科</c:v>
                </c:pt>
                <c:pt idx="11">
                  <c:v>脑病一科</c:v>
                </c:pt>
                <c:pt idx="12">
                  <c:v>口腔科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脾胃科消化科合并</c:v>
                </c:pt>
                <c:pt idx="16">
                  <c:v>微创骨科</c:v>
                </c:pt>
                <c:pt idx="17">
                  <c:v>脊柱骨科</c:v>
                </c:pt>
                <c:pt idx="18">
                  <c:v>心病一科</c:v>
                </c:pt>
                <c:pt idx="19">
                  <c:v>肾脏内科</c:v>
                </c:pt>
                <c:pt idx="20">
                  <c:v>东区重症医学科</c:v>
                </c:pt>
                <c:pt idx="21">
                  <c:v>肛肠科</c:v>
                </c:pt>
                <c:pt idx="22">
                  <c:v>脑病二科</c:v>
                </c:pt>
                <c:pt idx="23">
                  <c:v>皮肤科</c:v>
                </c:pt>
                <c:pt idx="24">
                  <c:v>关节骨科</c:v>
                </c:pt>
                <c:pt idx="25">
                  <c:v>心病四科</c:v>
                </c:pt>
                <c:pt idx="26">
                  <c:v>男科</c:v>
                </c:pt>
                <c:pt idx="27">
                  <c:v>治未病中心</c:v>
                </c:pt>
                <c:pt idx="28">
                  <c:v>消化内科</c:v>
                </c:pt>
                <c:pt idx="29">
                  <c:v>脑病三科</c:v>
                </c:pt>
                <c:pt idx="30">
                  <c:v>西区重症医学科</c:v>
                </c:pt>
                <c:pt idx="31">
                  <c:v>神经外科</c:v>
                </c:pt>
                <c:pt idx="32">
                  <c:v>针灸科</c:v>
                </c:pt>
                <c:pt idx="33">
                  <c:v>妇科</c:v>
                </c:pt>
                <c:pt idx="34">
                  <c:v>肿瘤内科</c:v>
                </c:pt>
                <c:pt idx="35">
                  <c:v>泌尿外科</c:v>
                </c:pt>
                <c:pt idx="36">
                  <c:v>心病二科</c:v>
                </c:pt>
                <c:pt idx="37">
                  <c:v>心病三科</c:v>
                </c:pt>
                <c:pt idx="38">
                  <c:v>周围血管科</c:v>
                </c:pt>
                <c:pt idx="39">
                  <c:v>小儿骨科</c:v>
                </c:pt>
                <c:pt idx="40">
                  <c:v>脾胃病科</c:v>
                </c:pt>
                <c:pt idx="41">
                  <c:v>医院</c:v>
                </c:pt>
                <c:pt idx="42">
                  <c:v>呼吸内科</c:v>
                </c:pt>
                <c:pt idx="43">
                  <c:v>风湿病科</c:v>
                </c:pt>
                <c:pt idx="44">
                  <c:v>普通外科</c:v>
                </c:pt>
                <c:pt idx="45">
                  <c:v>东区肾病科</c:v>
                </c:pt>
                <c:pt idx="46">
                  <c:v>妇科妇二科合并</c:v>
                </c:pt>
                <c:pt idx="47">
                  <c:v>创伤骨科</c:v>
                </c:pt>
                <c:pt idx="48">
                  <c:v>老年医学科</c:v>
                </c:pt>
                <c:pt idx="49">
                  <c:v>综合内科</c:v>
                </c:pt>
                <c:pt idx="50">
                  <c:v>身心医学科</c:v>
                </c:pt>
                <c:pt idx="51">
                  <c:v>肝胆外科</c:v>
                </c:pt>
                <c:pt idx="52">
                  <c:v>血液科</c:v>
                </c:pt>
                <c:pt idx="53">
                  <c:v>内分泌科</c:v>
                </c:pt>
                <c:pt idx="54">
                  <c:v>眼科</c:v>
                </c:pt>
                <c:pt idx="55">
                  <c:v>神经内科</c:v>
                </c:pt>
                <c:pt idx="56">
                  <c:v>骨科</c:v>
                </c:pt>
                <c:pt idx="57">
                  <c:v>美容皮肤科</c:v>
                </c:pt>
                <c:pt idx="58">
                  <c:v>推拿科</c:v>
                </c:pt>
                <c:pt idx="59">
                  <c:v>乳腺甲状腺外科</c:v>
                </c:pt>
                <c:pt idx="60">
                  <c:v>中医外治中心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79.60761399597558</c:v>
                </c:pt>
                <c:pt idx="2">
                  <c:v>40.02298018707969</c:v>
                </c:pt>
                <c:pt idx="3">
                  <c:v>25.054165299126637</c:v>
                </c:pt>
                <c:pt idx="4">
                  <c:v>20.602606314614196</c:v>
                </c:pt>
                <c:pt idx="5">
                  <c:v>14.410019967965678</c:v>
                </c:pt>
                <c:pt idx="6">
                  <c:v>10.066112504752638</c:v>
                </c:pt>
                <c:pt idx="7">
                  <c:v>8.476801380820818</c:v>
                </c:pt>
                <c:pt idx="8">
                  <c:v>7.750758690825098</c:v>
                </c:pt>
                <c:pt idx="9">
                  <c:v>7.0615724088001</c:v>
                </c:pt>
                <c:pt idx="10">
                  <c:v>6.866345629618397</c:v>
                </c:pt>
                <c:pt idx="11">
                  <c:v>5.358008564318161</c:v>
                </c:pt>
                <c:pt idx="12">
                  <c:v>5.271576311521773</c:v>
                </c:pt>
                <c:pt idx="13">
                  <c:v>5.214939295389749</c:v>
                </c:pt>
                <c:pt idx="14">
                  <c:v>5.1802336645547555</c:v>
                </c:pt>
                <c:pt idx="15">
                  <c:v>3.1963855356284734</c:v>
                </c:pt>
                <c:pt idx="16">
                  <c:v>3.022962327431698</c:v>
                </c:pt>
                <c:pt idx="17">
                  <c:v>2.632328819339301</c:v>
                </c:pt>
                <c:pt idx="18">
                  <c:v>2.533396680270698</c:v>
                </c:pt>
                <c:pt idx="19">
                  <c:v>2.417105478810422</c:v>
                </c:pt>
                <c:pt idx="20">
                  <c:v>2.4137369348985716</c:v>
                </c:pt>
                <c:pt idx="21">
                  <c:v>2.268794553216863</c:v>
                </c:pt>
                <c:pt idx="22">
                  <c:v>2.2587849866794483</c:v>
                </c:pt>
                <c:pt idx="23">
                  <c:v>2.18727864207827</c:v>
                </c:pt>
                <c:pt idx="24">
                  <c:v>2.066241706822708</c:v>
                </c:pt>
                <c:pt idx="25">
                  <c:v>2.060611889982672</c:v>
                </c:pt>
                <c:pt idx="26">
                  <c:v>1.9380040802326195</c:v>
                </c:pt>
                <c:pt idx="27">
                  <c:v>1.826186501876407</c:v>
                </c:pt>
                <c:pt idx="28">
                  <c:v>1.7126959383826654</c:v>
                </c:pt>
                <c:pt idx="29">
                  <c:v>1.649648040286895</c:v>
                </c:pt>
                <c:pt idx="30">
                  <c:v>1.6235338523196636</c:v>
                </c:pt>
                <c:pt idx="31">
                  <c:v>1.3756281755863364</c:v>
                </c:pt>
                <c:pt idx="32">
                  <c:v>1.3691230976388091</c:v>
                </c:pt>
                <c:pt idx="33">
                  <c:v>1.3446018645676572</c:v>
                </c:pt>
                <c:pt idx="34">
                  <c:v>1.286979221444023</c:v>
                </c:pt>
                <c:pt idx="35">
                  <c:v>1.250288456229633</c:v>
                </c:pt>
                <c:pt idx="36">
                  <c:v>1.2498183430150152</c:v>
                </c:pt>
                <c:pt idx="37">
                  <c:v>1.2370299515796697</c:v>
                </c:pt>
                <c:pt idx="38">
                  <c:v>1.2323113264701273</c:v>
                </c:pt>
                <c:pt idx="39">
                  <c:v>1.2004171708197748</c:v>
                </c:pt>
                <c:pt idx="40">
                  <c:v>1.1605316726827755</c:v>
                </c:pt>
                <c:pt idx="41">
                  <c:v>1.1290536798118254</c:v>
                </c:pt>
                <c:pt idx="42">
                  <c:v>1.1164848963828957</c:v>
                </c:pt>
                <c:pt idx="43">
                  <c:v>1.091807155653221</c:v>
                </c:pt>
                <c:pt idx="44">
                  <c:v>1.0682981293335956</c:v>
                </c:pt>
                <c:pt idx="45">
                  <c:v>1.057912002978853</c:v>
                </c:pt>
                <c:pt idx="46">
                  <c:v>1.0473857241683868</c:v>
                </c:pt>
                <c:pt idx="47">
                  <c:v>1.0124351900631383</c:v>
                </c:pt>
                <c:pt idx="48">
                  <c:v>1.007376849837243</c:v>
                </c:pt>
                <c:pt idx="49">
                  <c:v>1.006483294289708</c:v>
                </c:pt>
                <c:pt idx="50">
                  <c:v>0.9915345751219098</c:v>
                </c:pt>
                <c:pt idx="51">
                  <c:v>0.9665561728004496</c:v>
                </c:pt>
                <c:pt idx="52">
                  <c:v>0.9652637400013799</c:v>
                </c:pt>
                <c:pt idx="53">
                  <c:v>0.9573143189249943</c:v>
                </c:pt>
                <c:pt idx="54">
                  <c:v>0.9271304425626041</c:v>
                </c:pt>
                <c:pt idx="55">
                  <c:v>0.919653181084125</c:v>
                </c:pt>
                <c:pt idx="56">
                  <c:v>0.9139587942401036</c:v>
                </c:pt>
                <c:pt idx="57">
                  <c:v>0.9041643848903125</c:v>
                </c:pt>
                <c:pt idx="58">
                  <c:v>0.8850303026205307</c:v>
                </c:pt>
                <c:pt idx="59">
                  <c:v>0.875885389183484</c:v>
                </c:pt>
                <c:pt idx="60">
                  <c:v>0.8689625454461264</c:v>
                </c:pt>
                <c:pt idx="61">
                  <c:v>0.8616021940975508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肝胆外科</c:v>
                </c:pt>
                <c:pt idx="2">
                  <c:v>推拿科</c:v>
                </c:pt>
                <c:pt idx="3">
                  <c:v>脑病一科</c:v>
                </c:pt>
                <c:pt idx="4">
                  <c:v>肝病科</c:v>
                </c:pt>
                <c:pt idx="5">
                  <c:v>针灸科</c:v>
                </c:pt>
                <c:pt idx="6">
                  <c:v>康复科</c:v>
                </c:pt>
                <c:pt idx="7">
                  <c:v>肿瘤内科</c:v>
                </c:pt>
                <c:pt idx="8">
                  <c:v>皮肤科</c:v>
                </c:pt>
                <c:pt idx="9">
                  <c:v>呼吸内科</c:v>
                </c:pt>
                <c:pt idx="10">
                  <c:v>周围血管科</c:v>
                </c:pt>
                <c:pt idx="11">
                  <c:v>综合内科</c:v>
                </c:pt>
                <c:pt idx="12">
                  <c:v>中医外治中心</c:v>
                </c:pt>
                <c:pt idx="13">
                  <c:v>普通外科</c:v>
                </c:pt>
                <c:pt idx="14">
                  <c:v>东区肾病科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西区重症医学科</c:v>
                </c:pt>
                <c:pt idx="18">
                  <c:v>脑病三科</c:v>
                </c:pt>
                <c:pt idx="19">
                  <c:v>乳腺甲状腺外科</c:v>
                </c:pt>
                <c:pt idx="20">
                  <c:v>妇科妇二科合并</c:v>
                </c:pt>
                <c:pt idx="21">
                  <c:v>风湿病科</c:v>
                </c:pt>
                <c:pt idx="22">
                  <c:v>心病二科</c:v>
                </c:pt>
                <c:pt idx="23">
                  <c:v>关节骨科</c:v>
                </c:pt>
                <c:pt idx="24">
                  <c:v>微创骨科</c:v>
                </c:pt>
                <c:pt idx="25">
                  <c:v>脑病二科</c:v>
                </c:pt>
                <c:pt idx="26">
                  <c:v>美容皮肤科</c:v>
                </c:pt>
                <c:pt idx="27">
                  <c:v>脾胃科消化科合并</c:v>
                </c:pt>
                <c:pt idx="28">
                  <c:v>儿科</c:v>
                </c:pt>
                <c:pt idx="29">
                  <c:v>血液科</c:v>
                </c:pt>
                <c:pt idx="30">
                  <c:v>东区重症医学科</c:v>
                </c:pt>
                <c:pt idx="31">
                  <c:v>脾胃病科</c:v>
                </c:pt>
                <c:pt idx="32">
                  <c:v>中医经典科</c:v>
                </c:pt>
                <c:pt idx="33">
                  <c:v>显微骨科</c:v>
                </c:pt>
                <c:pt idx="34">
                  <c:v>心病一科</c:v>
                </c:pt>
                <c:pt idx="35">
                  <c:v>心血管内科</c:v>
                </c:pt>
                <c:pt idx="36">
                  <c:v>神经内科</c:v>
                </c:pt>
                <c:pt idx="37">
                  <c:v>耳鼻喉科</c:v>
                </c:pt>
                <c:pt idx="38">
                  <c:v>内分泌科</c:v>
                </c:pt>
                <c:pt idx="39">
                  <c:v>肾病科</c:v>
                </c:pt>
                <c:pt idx="40">
                  <c:v>眼科</c:v>
                </c:pt>
                <c:pt idx="41">
                  <c:v>小儿推拿科</c:v>
                </c:pt>
                <c:pt idx="42">
                  <c:v>脊柱骨科</c:v>
                </c:pt>
                <c:pt idx="43">
                  <c:v>老年医学科</c:v>
                </c:pt>
                <c:pt idx="44">
                  <c:v>产科</c:v>
                </c:pt>
                <c:pt idx="45">
                  <c:v>妇科</c:v>
                </c:pt>
                <c:pt idx="46">
                  <c:v>泌尿外科</c:v>
                </c:pt>
                <c:pt idx="47">
                  <c:v>身心医学科</c:v>
                </c:pt>
                <c:pt idx="48">
                  <c:v>妇二科</c:v>
                </c:pt>
                <c:pt idx="49">
                  <c:v>小儿骨科</c:v>
                </c:pt>
                <c:pt idx="50">
                  <c:v>治未病中心</c:v>
                </c:pt>
                <c:pt idx="51">
                  <c:v>消化内科</c:v>
                </c:pt>
                <c:pt idx="52">
                  <c:v>心病四科</c:v>
                </c:pt>
                <c:pt idx="53">
                  <c:v>重症医学科</c:v>
                </c:pt>
                <c:pt idx="54">
                  <c:v>神经外科</c:v>
                </c:pt>
                <c:pt idx="55">
                  <c:v>男科</c:v>
                </c:pt>
                <c:pt idx="56">
                  <c:v>口腔科</c:v>
                </c:pt>
                <c:pt idx="57">
                  <c:v>肛肠科</c:v>
                </c:pt>
                <c:pt idx="58">
                  <c:v>胸外科</c:v>
                </c:pt>
                <c:pt idx="59">
                  <c:v>运动损伤骨科</c:v>
                </c:pt>
                <c:pt idx="60">
                  <c:v>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98.57229131346968</c:v>
                </c:pt>
                <c:pt idx="1">
                  <c:v>98.47954153401741</c:v>
                </c:pt>
                <c:pt idx="2">
                  <c:v>97.38965470896991</c:v>
                </c:pt>
                <c:pt idx="3">
                  <c:v>95.1186399489034</c:v>
                </c:pt>
                <c:pt idx="4">
                  <c:v>93.89074092392174</c:v>
                </c:pt>
                <c:pt idx="5">
                  <c:v>93.23003149372362</c:v>
                </c:pt>
                <c:pt idx="6">
                  <c:v>89.61254148299018</c:v>
                </c:pt>
                <c:pt idx="7">
                  <c:v>89.37724666203084</c:v>
                </c:pt>
                <c:pt idx="8">
                  <c:v>88.81891111869038</c:v>
                </c:pt>
                <c:pt idx="9">
                  <c:v>86.95320698925528</c:v>
                </c:pt>
                <c:pt idx="10">
                  <c:v>85.73388281472836</c:v>
                </c:pt>
                <c:pt idx="11">
                  <c:v>83.70142581434278</c:v>
                </c:pt>
                <c:pt idx="12">
                  <c:v>83.33828396494319</c:v>
                </c:pt>
                <c:pt idx="13">
                  <c:v>83.22580999201061</c:v>
                </c:pt>
                <c:pt idx="14">
                  <c:v>81.73520832535634</c:v>
                </c:pt>
                <c:pt idx="15">
                  <c:v>81.58798194662839</c:v>
                </c:pt>
                <c:pt idx="16">
                  <c:v>80.51837780961375</c:v>
                </c:pt>
                <c:pt idx="17">
                  <c:v>74.1328746374426</c:v>
                </c:pt>
                <c:pt idx="18">
                  <c:v>70.88980962885782</c:v>
                </c:pt>
                <c:pt idx="19">
                  <c:v>68.91786795253813</c:v>
                </c:pt>
                <c:pt idx="20">
                  <c:v>68.86170481921855</c:v>
                </c:pt>
                <c:pt idx="21">
                  <c:v>68.15076516993194</c:v>
                </c:pt>
                <c:pt idx="22">
                  <c:v>65.80672382650776</c:v>
                </c:pt>
                <c:pt idx="23">
                  <c:v>65.67125945310069</c:v>
                </c:pt>
                <c:pt idx="24">
                  <c:v>65.3837391282097</c:v>
                </c:pt>
                <c:pt idx="25">
                  <c:v>64.15063593911417</c:v>
                </c:pt>
                <c:pt idx="26">
                  <c:v>63.34060498058327</c:v>
                </c:pt>
                <c:pt idx="27">
                  <c:v>62.561399816710676</c:v>
                </c:pt>
                <c:pt idx="28">
                  <c:v>60.2816943233347</c:v>
                </c:pt>
                <c:pt idx="29">
                  <c:v>57.132816376405124</c:v>
                </c:pt>
                <c:pt idx="30">
                  <c:v>55.802359255837544</c:v>
                </c:pt>
                <c:pt idx="31">
                  <c:v>53.01746805421554</c:v>
                </c:pt>
                <c:pt idx="32">
                  <c:v>52.386822962184</c:v>
                </c:pt>
                <c:pt idx="33">
                  <c:v>51.520926180904155</c:v>
                </c:pt>
                <c:pt idx="34">
                  <c:v>51.21276247763424</c:v>
                </c:pt>
                <c:pt idx="35">
                  <c:v>48.182185407547884</c:v>
                </c:pt>
                <c:pt idx="36">
                  <c:v>47.3289917952977</c:v>
                </c:pt>
                <c:pt idx="37">
                  <c:v>46.10734677262591</c:v>
                </c:pt>
                <c:pt idx="38">
                  <c:v>40.57782446903284</c:v>
                </c:pt>
                <c:pt idx="39">
                  <c:v>40.513287228852654</c:v>
                </c:pt>
                <c:pt idx="40">
                  <c:v>38.83658347179926</c:v>
                </c:pt>
                <c:pt idx="41">
                  <c:v>35.99430124529137</c:v>
                </c:pt>
                <c:pt idx="42">
                  <c:v>34.598247658324844</c:v>
                </c:pt>
                <c:pt idx="43">
                  <c:v>31.249332113064533</c:v>
                </c:pt>
                <c:pt idx="44">
                  <c:v>30.571661123038574</c:v>
                </c:pt>
                <c:pt idx="45">
                  <c:v>28.10795047300094</c:v>
                </c:pt>
                <c:pt idx="46">
                  <c:v>27.3573634132495</c:v>
                </c:pt>
                <c:pt idx="47">
                  <c:v>26.53766187703375</c:v>
                </c:pt>
                <c:pt idx="48">
                  <c:v>25.919733265902266</c:v>
                </c:pt>
                <c:pt idx="49">
                  <c:v>25.368260620634643</c:v>
                </c:pt>
                <c:pt idx="50">
                  <c:v>20.414143272816943</c:v>
                </c:pt>
                <c:pt idx="51">
                  <c:v>17.506545613486946</c:v>
                </c:pt>
                <c:pt idx="52">
                  <c:v>15.544557331808551</c:v>
                </c:pt>
                <c:pt idx="53">
                  <c:v>15.108047671437209</c:v>
                </c:pt>
                <c:pt idx="54">
                  <c:v>12.143431256038163</c:v>
                </c:pt>
                <c:pt idx="55">
                  <c:v>8.281007100035298</c:v>
                </c:pt>
                <c:pt idx="56">
                  <c:v>6.728965473697968</c:v>
                </c:pt>
                <c:pt idx="57">
                  <c:v>3.1817874882981823</c:v>
                </c:pt>
                <c:pt idx="58">
                  <c:v>2.7204502413204823</c:v>
                </c:pt>
                <c:pt idx="59">
                  <c:v>2.1390604444234462</c:v>
                </c:pt>
                <c:pt idx="60">
                  <c:v>1.0491494803370527</c:v>
                </c:pt>
                <c:pt idx="61">
                  <c:v>0.9486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针灸科</c:v>
                </c:pt>
                <c:pt idx="2">
                  <c:v>皮肤科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心血管内科</c:v>
                </c:pt>
                <c:pt idx="6">
                  <c:v>妇科</c:v>
                </c:pt>
                <c:pt idx="7">
                  <c:v>消化内科</c:v>
                </c:pt>
                <c:pt idx="8">
                  <c:v>妇科妇二科合并</c:v>
                </c:pt>
                <c:pt idx="9">
                  <c:v>乳腺甲状腺外科</c:v>
                </c:pt>
                <c:pt idx="10">
                  <c:v>关节骨科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脾胃病科</c:v>
                </c:pt>
                <c:pt idx="14">
                  <c:v>男科</c:v>
                </c:pt>
                <c:pt idx="15">
                  <c:v>口腔科</c:v>
                </c:pt>
                <c:pt idx="16">
                  <c:v>脑病二科</c:v>
                </c:pt>
                <c:pt idx="17">
                  <c:v>儿科</c:v>
                </c:pt>
                <c:pt idx="18">
                  <c:v>妇二科</c:v>
                </c:pt>
                <c:pt idx="19">
                  <c:v>耳鼻喉科</c:v>
                </c:pt>
                <c:pt idx="20">
                  <c:v>心病二科</c:v>
                </c:pt>
                <c:pt idx="21">
                  <c:v>小儿推拿科</c:v>
                </c:pt>
                <c:pt idx="22">
                  <c:v>肛肠科</c:v>
                </c:pt>
                <c:pt idx="23">
                  <c:v>美容皮肤科</c:v>
                </c:pt>
                <c:pt idx="24">
                  <c:v>中医外治中心</c:v>
                </c:pt>
                <c:pt idx="25">
                  <c:v>血液科</c:v>
                </c:pt>
                <c:pt idx="26">
                  <c:v>中医经典科</c:v>
                </c:pt>
                <c:pt idx="27">
                  <c:v>骨科</c:v>
                </c:pt>
                <c:pt idx="28">
                  <c:v>东区重症医学科</c:v>
                </c:pt>
                <c:pt idx="29">
                  <c:v>呼吸内科</c:v>
                </c:pt>
                <c:pt idx="30">
                  <c:v>肝胆外科</c:v>
                </c:pt>
                <c:pt idx="31">
                  <c:v>内分泌科</c:v>
                </c:pt>
                <c:pt idx="32">
                  <c:v>小儿骨科</c:v>
                </c:pt>
                <c:pt idx="33">
                  <c:v>脾胃科消化科合并</c:v>
                </c:pt>
                <c:pt idx="34">
                  <c:v>重症医学科</c:v>
                </c:pt>
                <c:pt idx="35">
                  <c:v>运动损伤骨科</c:v>
                </c:pt>
                <c:pt idx="36">
                  <c:v>心病四科</c:v>
                </c:pt>
                <c:pt idx="37">
                  <c:v>身心医学科</c:v>
                </c:pt>
                <c:pt idx="38">
                  <c:v>肾病科</c:v>
                </c:pt>
                <c:pt idx="39">
                  <c:v>肾脏内科</c:v>
                </c:pt>
                <c:pt idx="40">
                  <c:v>产科</c:v>
                </c:pt>
                <c:pt idx="41">
                  <c:v>脑病一科</c:v>
                </c:pt>
                <c:pt idx="42">
                  <c:v>胸外科</c:v>
                </c:pt>
                <c:pt idx="43">
                  <c:v>心病三科</c:v>
                </c:pt>
                <c:pt idx="44">
                  <c:v>康复科</c:v>
                </c:pt>
                <c:pt idx="45">
                  <c:v>综合内科</c:v>
                </c:pt>
                <c:pt idx="46">
                  <c:v>脑病三科</c:v>
                </c:pt>
                <c:pt idx="47">
                  <c:v>治未病中心</c:v>
                </c:pt>
                <c:pt idx="48">
                  <c:v>神经外科</c:v>
                </c:pt>
                <c:pt idx="49">
                  <c:v>神经内科</c:v>
                </c:pt>
                <c:pt idx="50">
                  <c:v>普通外科</c:v>
                </c:pt>
                <c:pt idx="51">
                  <c:v>泌尿外科</c:v>
                </c:pt>
                <c:pt idx="52">
                  <c:v>显微骨科</c:v>
                </c:pt>
                <c:pt idx="53">
                  <c:v>创伤骨科</c:v>
                </c:pt>
                <c:pt idx="54">
                  <c:v>风湿病科</c:v>
                </c:pt>
                <c:pt idx="55">
                  <c:v>眼科</c:v>
                </c:pt>
                <c:pt idx="56">
                  <c:v>老年医学科</c:v>
                </c:pt>
                <c:pt idx="57">
                  <c:v>心病一科</c:v>
                </c:pt>
                <c:pt idx="58">
                  <c:v>西区重症医学科</c:v>
                </c:pt>
                <c:pt idx="59">
                  <c:v>肿瘤内科</c:v>
                </c:pt>
                <c:pt idx="60">
                  <c:v>周围血管科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97.40728753447779</c:v>
                </c:pt>
                <c:pt idx="2">
                  <c:v>97.34168432995361</c:v>
                </c:pt>
                <c:pt idx="3">
                  <c:v>96.81291386281676</c:v>
                </c:pt>
                <c:pt idx="4">
                  <c:v>95.02850734208401</c:v>
                </c:pt>
                <c:pt idx="5">
                  <c:v>92.53890453311425</c:v>
                </c:pt>
                <c:pt idx="6">
                  <c:v>91.74688561105856</c:v>
                </c:pt>
                <c:pt idx="7">
                  <c:v>90.78299959650924</c:v>
                </c:pt>
                <c:pt idx="8">
                  <c:v>88.72985122916474</c:v>
                </c:pt>
                <c:pt idx="9">
                  <c:v>84.61194064444149</c:v>
                </c:pt>
                <c:pt idx="10">
                  <c:v>80.28816516965904</c:v>
                </c:pt>
                <c:pt idx="11">
                  <c:v>78.51316320886788</c:v>
                </c:pt>
                <c:pt idx="12">
                  <c:v>76.3285340919662</c:v>
                </c:pt>
                <c:pt idx="13">
                  <c:v>73.52464777008717</c:v>
                </c:pt>
                <c:pt idx="14">
                  <c:v>73.4035304350826</c:v>
                </c:pt>
                <c:pt idx="15">
                  <c:v>72.95515284146158</c:v>
                </c:pt>
                <c:pt idx="16">
                  <c:v>70.69046827803702</c:v>
                </c:pt>
                <c:pt idx="17">
                  <c:v>70.25933250850474</c:v>
                </c:pt>
                <c:pt idx="18">
                  <c:v>69.49019509897919</c:v>
                </c:pt>
                <c:pt idx="19">
                  <c:v>67.47851094736986</c:v>
                </c:pt>
                <c:pt idx="20">
                  <c:v>66.10922044054018</c:v>
                </c:pt>
                <c:pt idx="21">
                  <c:v>61.739687600358316</c:v>
                </c:pt>
                <c:pt idx="22">
                  <c:v>59.99245679556424</c:v>
                </c:pt>
                <c:pt idx="23">
                  <c:v>55.132881931575895</c:v>
                </c:pt>
                <c:pt idx="24">
                  <c:v>54.606523590906555</c:v>
                </c:pt>
                <c:pt idx="25">
                  <c:v>53.61065962071483</c:v>
                </c:pt>
                <c:pt idx="26">
                  <c:v>50.63642735411515</c:v>
                </c:pt>
                <c:pt idx="27">
                  <c:v>49.1878854742025</c:v>
                </c:pt>
                <c:pt idx="28">
                  <c:v>48.59206125387704</c:v>
                </c:pt>
                <c:pt idx="29">
                  <c:v>45.13682581338659</c:v>
                </c:pt>
                <c:pt idx="30">
                  <c:v>43.97738085786313</c:v>
                </c:pt>
                <c:pt idx="31">
                  <c:v>43.1810834381452</c:v>
                </c:pt>
                <c:pt idx="32">
                  <c:v>42.54640349439413</c:v>
                </c:pt>
                <c:pt idx="33">
                  <c:v>41.608050602213886</c:v>
                </c:pt>
                <c:pt idx="34">
                  <c:v>40.32266737903794</c:v>
                </c:pt>
                <c:pt idx="35">
                  <c:v>40.23001375557876</c:v>
                </c:pt>
                <c:pt idx="36">
                  <c:v>39.69133818870816</c:v>
                </c:pt>
                <c:pt idx="37">
                  <c:v>34.76936239320231</c:v>
                </c:pt>
                <c:pt idx="38">
                  <c:v>34.11365297268716</c:v>
                </c:pt>
                <c:pt idx="39">
                  <c:v>33.7956360270604</c:v>
                </c:pt>
                <c:pt idx="40">
                  <c:v>32.45653926384024</c:v>
                </c:pt>
                <c:pt idx="41">
                  <c:v>30.953503383271062</c:v>
                </c:pt>
                <c:pt idx="42">
                  <c:v>30.31230591402383</c:v>
                </c:pt>
                <c:pt idx="43">
                  <c:v>26.59330377740176</c:v>
                </c:pt>
                <c:pt idx="44">
                  <c:v>26.277860855286256</c:v>
                </c:pt>
                <c:pt idx="45">
                  <c:v>25.419937552687745</c:v>
                </c:pt>
                <c:pt idx="46">
                  <c:v>24.745054011061807</c:v>
                </c:pt>
                <c:pt idx="47">
                  <c:v>23.703122236341585</c:v>
                </c:pt>
                <c:pt idx="48">
                  <c:v>21.982713073172928</c:v>
                </c:pt>
                <c:pt idx="49">
                  <c:v>20.27912146174316</c:v>
                </c:pt>
                <c:pt idx="50">
                  <c:v>20.124043774399393</c:v>
                </c:pt>
                <c:pt idx="51">
                  <c:v>19.61806052703285</c:v>
                </c:pt>
                <c:pt idx="52">
                  <c:v>18.09906681699236</c:v>
                </c:pt>
                <c:pt idx="53">
                  <c:v>17.357299264571445</c:v>
                </c:pt>
                <c:pt idx="54">
                  <c:v>16.163491928659006</c:v>
                </c:pt>
                <c:pt idx="55">
                  <c:v>15.94599056555246</c:v>
                </c:pt>
                <c:pt idx="56">
                  <c:v>15.203959263198254</c:v>
                </c:pt>
                <c:pt idx="57">
                  <c:v>6.977708326434927</c:v>
                </c:pt>
                <c:pt idx="58">
                  <c:v>6.5940167472292455</c:v>
                </c:pt>
                <c:pt idx="59">
                  <c:v>6.59174191097795</c:v>
                </c:pt>
                <c:pt idx="60">
                  <c:v>4.6205448011584025</c:v>
                </c:pt>
                <c:pt idx="61">
                  <c:v>0.012657211373762309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重症医学科</c:v>
                </c:pt>
                <c:pt idx="2">
                  <c:v>美容皮肤科</c:v>
                </c:pt>
                <c:pt idx="3">
                  <c:v>运动损伤骨科</c:v>
                </c:pt>
                <c:pt idx="4">
                  <c:v>产科</c:v>
                </c:pt>
                <c:pt idx="5">
                  <c:v>关节骨科</c:v>
                </c:pt>
                <c:pt idx="6">
                  <c:v>心病四科</c:v>
                </c:pt>
                <c:pt idx="7">
                  <c:v>心病一科</c:v>
                </c:pt>
                <c:pt idx="8">
                  <c:v>显微骨科</c:v>
                </c:pt>
                <c:pt idx="9">
                  <c:v>脑病二科</c:v>
                </c:pt>
                <c:pt idx="10">
                  <c:v>康复科</c:v>
                </c:pt>
                <c:pt idx="11">
                  <c:v>肿瘤内科</c:v>
                </c:pt>
                <c:pt idx="12">
                  <c:v>皮肤科</c:v>
                </c:pt>
                <c:pt idx="13">
                  <c:v>东区重症医学科</c:v>
                </c:pt>
                <c:pt idx="14">
                  <c:v>推拿科</c:v>
                </c:pt>
                <c:pt idx="15">
                  <c:v>西区重症医学科</c:v>
                </c:pt>
                <c:pt idx="16">
                  <c:v>妇二科</c:v>
                </c:pt>
                <c:pt idx="17">
                  <c:v>内分泌科</c:v>
                </c:pt>
                <c:pt idx="18">
                  <c:v>风湿病科</c:v>
                </c:pt>
                <c:pt idx="19">
                  <c:v>消化内科</c:v>
                </c:pt>
                <c:pt idx="20">
                  <c:v>呼吸内科</c:v>
                </c:pt>
                <c:pt idx="21">
                  <c:v>治未病中心</c:v>
                </c:pt>
                <c:pt idx="22">
                  <c:v>中医外治中心</c:v>
                </c:pt>
                <c:pt idx="23">
                  <c:v>耳鼻喉科</c:v>
                </c:pt>
                <c:pt idx="24">
                  <c:v>周围血管科</c:v>
                </c:pt>
                <c:pt idx="25">
                  <c:v>肾病科</c:v>
                </c:pt>
                <c:pt idx="26">
                  <c:v>心血管内科</c:v>
                </c:pt>
                <c:pt idx="27">
                  <c:v>中医经典科</c:v>
                </c:pt>
                <c:pt idx="28">
                  <c:v>脊柱骨科</c:v>
                </c:pt>
                <c:pt idx="29">
                  <c:v>东区肾病科</c:v>
                </c:pt>
                <c:pt idx="30">
                  <c:v>肝胆外科</c:v>
                </c:pt>
                <c:pt idx="31">
                  <c:v>脾胃病科</c:v>
                </c:pt>
                <c:pt idx="32">
                  <c:v>妇科</c:v>
                </c:pt>
                <c:pt idx="33">
                  <c:v>肾脏内科</c:v>
                </c:pt>
                <c:pt idx="34">
                  <c:v>微创骨科</c:v>
                </c:pt>
                <c:pt idx="35">
                  <c:v>脑病三科</c:v>
                </c:pt>
                <c:pt idx="36">
                  <c:v>老年医学科</c:v>
                </c:pt>
                <c:pt idx="37">
                  <c:v>脑病一科</c:v>
                </c:pt>
                <c:pt idx="38">
                  <c:v>神经内科</c:v>
                </c:pt>
                <c:pt idx="39">
                  <c:v>儿科</c:v>
                </c:pt>
                <c:pt idx="40">
                  <c:v>男科</c:v>
                </c:pt>
                <c:pt idx="41">
                  <c:v>综合内科</c:v>
                </c:pt>
                <c:pt idx="42">
                  <c:v>神经外科</c:v>
                </c:pt>
                <c:pt idx="43">
                  <c:v>小儿推拿科</c:v>
                </c:pt>
                <c:pt idx="44">
                  <c:v>胸外科</c:v>
                </c:pt>
                <c:pt idx="45">
                  <c:v>肛肠科</c:v>
                </c:pt>
                <c:pt idx="46">
                  <c:v>眼科</c:v>
                </c:pt>
                <c:pt idx="47">
                  <c:v>口腔科</c:v>
                </c:pt>
                <c:pt idx="48">
                  <c:v>乳腺甲状腺外科</c:v>
                </c:pt>
                <c:pt idx="49">
                  <c:v>骨科</c:v>
                </c:pt>
                <c:pt idx="50">
                  <c:v>普通外科</c:v>
                </c:pt>
                <c:pt idx="51">
                  <c:v>脾胃科消化科合并</c:v>
                </c:pt>
                <c:pt idx="52">
                  <c:v>身心医学科</c:v>
                </c:pt>
                <c:pt idx="53">
                  <c:v>创伤骨科</c:v>
                </c:pt>
                <c:pt idx="54">
                  <c:v>血液科</c:v>
                </c:pt>
                <c:pt idx="55">
                  <c:v>肝病科</c:v>
                </c:pt>
                <c:pt idx="56">
                  <c:v>心病三科</c:v>
                </c:pt>
                <c:pt idx="57">
                  <c:v>针灸科</c:v>
                </c:pt>
                <c:pt idx="58">
                  <c:v>泌尿外科</c:v>
                </c:pt>
                <c:pt idx="59">
                  <c:v>心病二科</c:v>
                </c:pt>
                <c:pt idx="60">
                  <c:v>小儿骨科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99.98957402335955</c:v>
                </c:pt>
                <c:pt idx="2">
                  <c:v>99.78520488638081</c:v>
                </c:pt>
                <c:pt idx="3">
                  <c:v>98.33262972366983</c:v>
                </c:pt>
                <c:pt idx="4">
                  <c:v>97.83759485544553</c:v>
                </c:pt>
                <c:pt idx="5">
                  <c:v>97.10750476849486</c:v>
                </c:pt>
                <c:pt idx="6">
                  <c:v>96.7048040876835</c:v>
                </c:pt>
                <c:pt idx="7">
                  <c:v>96.3455504334301</c:v>
                </c:pt>
                <c:pt idx="8">
                  <c:v>95.92717758786027</c:v>
                </c:pt>
                <c:pt idx="9">
                  <c:v>94.37387546675059</c:v>
                </c:pt>
                <c:pt idx="10">
                  <c:v>93.91530744666754</c:v>
                </c:pt>
                <c:pt idx="11">
                  <c:v>92.80488190603472</c:v>
                </c:pt>
                <c:pt idx="12">
                  <c:v>92.56121281088164</c:v>
                </c:pt>
                <c:pt idx="13">
                  <c:v>89.59703915203318</c:v>
                </c:pt>
                <c:pt idx="14">
                  <c:v>88.92862754820571</c:v>
                </c:pt>
                <c:pt idx="15">
                  <c:v>86.82977516071865</c:v>
                </c:pt>
                <c:pt idx="16">
                  <c:v>84.19843635833661</c:v>
                </c:pt>
                <c:pt idx="17">
                  <c:v>82.3612537760825</c:v>
                </c:pt>
                <c:pt idx="18">
                  <c:v>79.85864559004715</c:v>
                </c:pt>
                <c:pt idx="19">
                  <c:v>77.80183702758812</c:v>
                </c:pt>
                <c:pt idx="20">
                  <c:v>76.7915778851503</c:v>
                </c:pt>
                <c:pt idx="21">
                  <c:v>75.17423536367484</c:v>
                </c:pt>
                <c:pt idx="22">
                  <c:v>74.15944993253609</c:v>
                </c:pt>
                <c:pt idx="23">
                  <c:v>67.96690961328956</c:v>
                </c:pt>
                <c:pt idx="24">
                  <c:v>65.40511252422534</c:v>
                </c:pt>
                <c:pt idx="25">
                  <c:v>64.14447980881398</c:v>
                </c:pt>
                <c:pt idx="26">
                  <c:v>63.89989618224143</c:v>
                </c:pt>
                <c:pt idx="27">
                  <c:v>63.29152094171638</c:v>
                </c:pt>
                <c:pt idx="28">
                  <c:v>63.03866327209705</c:v>
                </c:pt>
                <c:pt idx="29">
                  <c:v>56.92818990774809</c:v>
                </c:pt>
                <c:pt idx="30">
                  <c:v>54.767697931080214</c:v>
                </c:pt>
                <c:pt idx="31">
                  <c:v>51.5193155534862</c:v>
                </c:pt>
                <c:pt idx="32">
                  <c:v>50.14399967288384</c:v>
                </c:pt>
                <c:pt idx="33">
                  <c:v>49.455336790523155</c:v>
                </c:pt>
                <c:pt idx="34">
                  <c:v>42.868749414814346</c:v>
                </c:pt>
                <c:pt idx="35">
                  <c:v>41.64435323772095</c:v>
                </c:pt>
                <c:pt idx="36">
                  <c:v>41.64228283160605</c:v>
                </c:pt>
                <c:pt idx="37">
                  <c:v>41.43470535972969</c:v>
                </c:pt>
                <c:pt idx="38">
                  <c:v>40.93307796010044</c:v>
                </c:pt>
                <c:pt idx="39">
                  <c:v>40.59440520758874</c:v>
                </c:pt>
                <c:pt idx="40">
                  <c:v>37.2356954399965</c:v>
                </c:pt>
                <c:pt idx="41">
                  <c:v>37.07779979512668</c:v>
                </c:pt>
                <c:pt idx="42">
                  <c:v>36.36465324937924</c:v>
                </c:pt>
                <c:pt idx="43">
                  <c:v>28.856732025737532</c:v>
                </c:pt>
                <c:pt idx="44">
                  <c:v>28.047063357749106</c:v>
                </c:pt>
                <c:pt idx="45">
                  <c:v>27.2228286007078</c:v>
                </c:pt>
                <c:pt idx="46">
                  <c:v>26.470893955846496</c:v>
                </c:pt>
                <c:pt idx="47">
                  <c:v>24.862814205885492</c:v>
                </c:pt>
                <c:pt idx="48">
                  <c:v>21.260161982690175</c:v>
                </c:pt>
                <c:pt idx="49">
                  <c:v>20.55293027947757</c:v>
                </c:pt>
                <c:pt idx="50">
                  <c:v>19.179034967655618</c:v>
                </c:pt>
                <c:pt idx="51">
                  <c:v>19.081111754591454</c:v>
                </c:pt>
                <c:pt idx="52">
                  <c:v>18.918840781711857</c:v>
                </c:pt>
                <c:pt idx="53">
                  <c:v>18.617921087041342</c:v>
                </c:pt>
                <c:pt idx="54">
                  <c:v>18.19080731036298</c:v>
                </c:pt>
                <c:pt idx="55">
                  <c:v>16.57096583076983</c:v>
                </c:pt>
                <c:pt idx="56">
                  <c:v>14.845448838510213</c:v>
                </c:pt>
                <c:pt idx="57">
                  <c:v>14.675946927546747</c:v>
                </c:pt>
                <c:pt idx="58">
                  <c:v>13.221101616270852</c:v>
                </c:pt>
                <c:pt idx="59">
                  <c:v>12.45560225197429</c:v>
                </c:pt>
                <c:pt idx="60">
                  <c:v>6.002997086367289</c:v>
                </c:pt>
                <c:pt idx="61">
                  <c:v>0.011404018622654739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推拿科</c:v>
                </c:pt>
                <c:pt idx="2">
                  <c:v>重症医学科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妇二科</c:v>
                </c:pt>
                <c:pt idx="6">
                  <c:v>脊柱骨科</c:v>
                </c:pt>
                <c:pt idx="7">
                  <c:v>脾胃病科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肾病科</c:v>
                </c:pt>
                <c:pt idx="11">
                  <c:v>创伤骨科</c:v>
                </c:pt>
                <c:pt idx="12">
                  <c:v>内分泌科</c:v>
                </c:pt>
                <c:pt idx="13">
                  <c:v>儿科</c:v>
                </c:pt>
                <c:pt idx="14">
                  <c:v>治未病中心</c:v>
                </c:pt>
                <c:pt idx="15">
                  <c:v>血液科</c:v>
                </c:pt>
                <c:pt idx="16">
                  <c:v>神经外科</c:v>
                </c:pt>
                <c:pt idx="17">
                  <c:v>心病三科</c:v>
                </c:pt>
                <c:pt idx="18">
                  <c:v>身心医学科</c:v>
                </c:pt>
                <c:pt idx="19">
                  <c:v>综合内科</c:v>
                </c:pt>
                <c:pt idx="20">
                  <c:v>皮肤科</c:v>
                </c:pt>
                <c:pt idx="21">
                  <c:v>骨科</c:v>
                </c:pt>
                <c:pt idx="22">
                  <c:v>眼科</c:v>
                </c:pt>
                <c:pt idx="23">
                  <c:v>中医经典科</c:v>
                </c:pt>
                <c:pt idx="24">
                  <c:v>西区重症医学科</c:v>
                </c:pt>
                <c:pt idx="25">
                  <c:v>乳腺甲状腺外科</c:v>
                </c:pt>
                <c:pt idx="26">
                  <c:v>微创骨科</c:v>
                </c:pt>
                <c:pt idx="27">
                  <c:v>康复科</c:v>
                </c:pt>
                <c:pt idx="28">
                  <c:v>中医外治中心</c:v>
                </c:pt>
                <c:pt idx="29">
                  <c:v>呼吸内科</c:v>
                </c:pt>
                <c:pt idx="30">
                  <c:v>心血管内科</c:v>
                </c:pt>
                <c:pt idx="31">
                  <c:v>东区肾病科</c:v>
                </c:pt>
                <c:pt idx="32">
                  <c:v>小儿骨科</c:v>
                </c:pt>
                <c:pt idx="33">
                  <c:v>美容皮肤科</c:v>
                </c:pt>
                <c:pt idx="34">
                  <c:v>脑病三科</c:v>
                </c:pt>
                <c:pt idx="35">
                  <c:v>肾脏内科</c:v>
                </c:pt>
                <c:pt idx="36">
                  <c:v>针灸科</c:v>
                </c:pt>
                <c:pt idx="37">
                  <c:v>神经内科</c:v>
                </c:pt>
                <c:pt idx="38">
                  <c:v>风湿病科</c:v>
                </c:pt>
                <c:pt idx="39">
                  <c:v>胸外科</c:v>
                </c:pt>
                <c:pt idx="40">
                  <c:v>医院</c:v>
                </c:pt>
                <c:pt idx="41">
                  <c:v>心病四科</c:v>
                </c:pt>
                <c:pt idx="42">
                  <c:v>消化内科</c:v>
                </c:pt>
                <c:pt idx="43">
                  <c:v>肝胆外科</c:v>
                </c:pt>
                <c:pt idx="44">
                  <c:v>小儿推拿科</c:v>
                </c:pt>
                <c:pt idx="45">
                  <c:v>心病二科</c:v>
                </c:pt>
                <c:pt idx="46">
                  <c:v>男科</c:v>
                </c:pt>
                <c:pt idx="47">
                  <c:v>周围血管科</c:v>
                </c:pt>
                <c:pt idx="48">
                  <c:v>肝病科</c:v>
                </c:pt>
                <c:pt idx="49">
                  <c:v>脾胃科消化科合并</c:v>
                </c:pt>
                <c:pt idx="50">
                  <c:v>关节骨科</c:v>
                </c:pt>
                <c:pt idx="51">
                  <c:v>耳鼻喉科</c:v>
                </c:pt>
                <c:pt idx="52">
                  <c:v>老年医学科</c:v>
                </c:pt>
                <c:pt idx="53">
                  <c:v>心病一科</c:v>
                </c:pt>
                <c:pt idx="54">
                  <c:v>显微骨科</c:v>
                </c:pt>
                <c:pt idx="55">
                  <c:v>东区重症医学科</c:v>
                </c:pt>
                <c:pt idx="56">
                  <c:v>口腔科</c:v>
                </c:pt>
                <c:pt idx="57">
                  <c:v>肛肠科</c:v>
                </c:pt>
                <c:pt idx="58">
                  <c:v>脑病二科</c:v>
                </c:pt>
                <c:pt idx="59">
                  <c:v>肿瘤内科</c:v>
                </c:pt>
                <c:pt idx="60">
                  <c:v>泌尿外科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99.94169246757842</c:v>
                </c:pt>
                <c:pt idx="2">
                  <c:v>96.82043714458241</c:v>
                </c:pt>
                <c:pt idx="3">
                  <c:v>94.59677844101773</c:v>
                </c:pt>
                <c:pt idx="4">
                  <c:v>92.27171354042034</c:v>
                </c:pt>
                <c:pt idx="5">
                  <c:v>91.08297174416936</c:v>
                </c:pt>
                <c:pt idx="6">
                  <c:v>90.98727535736442</c:v>
                </c:pt>
                <c:pt idx="7">
                  <c:v>90.17477502457288</c:v>
                </c:pt>
                <c:pt idx="8">
                  <c:v>87.89198528759457</c:v>
                </c:pt>
                <c:pt idx="9">
                  <c:v>86.68841148017547</c:v>
                </c:pt>
                <c:pt idx="10">
                  <c:v>86.00214284565756</c:v>
                </c:pt>
                <c:pt idx="11">
                  <c:v>85.678034830868</c:v>
                </c:pt>
                <c:pt idx="12">
                  <c:v>80.153119116924</c:v>
                </c:pt>
                <c:pt idx="13">
                  <c:v>77.85468079693223</c:v>
                </c:pt>
                <c:pt idx="14">
                  <c:v>75.70339732152841</c:v>
                </c:pt>
                <c:pt idx="15">
                  <c:v>71.42097183336391</c:v>
                </c:pt>
                <c:pt idx="16">
                  <c:v>71.35198282796557</c:v>
                </c:pt>
                <c:pt idx="17">
                  <c:v>69.71829670025677</c:v>
                </c:pt>
                <c:pt idx="18">
                  <c:v>69.65014289694761</c:v>
                </c:pt>
                <c:pt idx="19">
                  <c:v>69.0595882753649</c:v>
                </c:pt>
                <c:pt idx="20">
                  <c:v>65.63334535387916</c:v>
                </c:pt>
                <c:pt idx="21">
                  <c:v>65.51525249986713</c:v>
                </c:pt>
                <c:pt idx="22">
                  <c:v>63.738812003810054</c:v>
                </c:pt>
                <c:pt idx="23">
                  <c:v>63.475377970027864</c:v>
                </c:pt>
                <c:pt idx="24">
                  <c:v>63.469422923215284</c:v>
                </c:pt>
                <c:pt idx="25">
                  <c:v>63.04314314156647</c:v>
                </c:pt>
                <c:pt idx="26">
                  <c:v>61.752115491288215</c:v>
                </c:pt>
                <c:pt idx="27">
                  <c:v>61.028910468949206</c:v>
                </c:pt>
                <c:pt idx="28">
                  <c:v>58.70864395619382</c:v>
                </c:pt>
                <c:pt idx="29">
                  <c:v>58.47291865355608</c:v>
                </c:pt>
                <c:pt idx="30">
                  <c:v>58.40805481905318</c:v>
                </c:pt>
                <c:pt idx="31">
                  <c:v>54.08511760587533</c:v>
                </c:pt>
                <c:pt idx="32">
                  <c:v>53.9851165370049</c:v>
                </c:pt>
                <c:pt idx="33">
                  <c:v>50.60430957514129</c:v>
                </c:pt>
                <c:pt idx="34">
                  <c:v>49.9194298340539</c:v>
                </c:pt>
                <c:pt idx="35">
                  <c:v>49.85224880028548</c:v>
                </c:pt>
                <c:pt idx="36">
                  <c:v>49.27690024842834</c:v>
                </c:pt>
                <c:pt idx="37">
                  <c:v>48.55595818028664</c:v>
                </c:pt>
                <c:pt idx="38">
                  <c:v>46.16096839322139</c:v>
                </c:pt>
                <c:pt idx="39">
                  <c:v>45.538259340971415</c:v>
                </c:pt>
                <c:pt idx="40">
                  <c:v>42.57987344351565</c:v>
                </c:pt>
                <c:pt idx="41">
                  <c:v>42.45364567703228</c:v>
                </c:pt>
                <c:pt idx="42">
                  <c:v>37.43177489584523</c:v>
                </c:pt>
                <c:pt idx="43">
                  <c:v>37.22730576646139</c:v>
                </c:pt>
                <c:pt idx="44">
                  <c:v>36.95739764776594</c:v>
                </c:pt>
                <c:pt idx="45">
                  <c:v>36.045150849140164</c:v>
                </c:pt>
                <c:pt idx="46">
                  <c:v>26.059748849106096</c:v>
                </c:pt>
                <c:pt idx="47">
                  <c:v>23.89500540637669</c:v>
                </c:pt>
                <c:pt idx="48">
                  <c:v>22.40253922216126</c:v>
                </c:pt>
                <c:pt idx="49">
                  <c:v>20.880483419960363</c:v>
                </c:pt>
                <c:pt idx="50">
                  <c:v>19.898180987665558</c:v>
                </c:pt>
                <c:pt idx="51">
                  <c:v>15.498450640748148</c:v>
                </c:pt>
                <c:pt idx="52">
                  <c:v>15.49133889744973</c:v>
                </c:pt>
                <c:pt idx="53">
                  <c:v>12.634952116191366</c:v>
                </c:pt>
                <c:pt idx="54">
                  <c:v>12.079706320211693</c:v>
                </c:pt>
                <c:pt idx="55">
                  <c:v>10.961726819933817</c:v>
                </c:pt>
                <c:pt idx="56">
                  <c:v>10.353709832889214</c:v>
                </c:pt>
                <c:pt idx="57">
                  <c:v>8.714345786266906</c:v>
                </c:pt>
                <c:pt idx="58">
                  <c:v>6.867996125952371</c:v>
                </c:pt>
                <c:pt idx="59">
                  <c:v>2.6351062519200963</c:v>
                </c:pt>
                <c:pt idx="60">
                  <c:v>2.375322445465067</c:v>
                </c:pt>
                <c:pt idx="61">
                  <c:v>1.8734009804639347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微创骨科</c:v>
                </c:pt>
                <c:pt idx="2">
                  <c:v>中医外治中心</c:v>
                </c:pt>
                <c:pt idx="3">
                  <c:v>心病二科</c:v>
                </c:pt>
                <c:pt idx="4">
                  <c:v>骨科</c:v>
                </c:pt>
                <c:pt idx="5">
                  <c:v>风湿病科</c:v>
                </c:pt>
                <c:pt idx="6">
                  <c:v>中医经典科</c:v>
                </c:pt>
                <c:pt idx="7">
                  <c:v>耳鼻喉科</c:v>
                </c:pt>
                <c:pt idx="8">
                  <c:v>康复科</c:v>
                </c:pt>
                <c:pt idx="9">
                  <c:v>产科</c:v>
                </c:pt>
                <c:pt idx="10">
                  <c:v>推拿科</c:v>
                </c:pt>
                <c:pt idx="11">
                  <c:v>周围血管科</c:v>
                </c:pt>
                <c:pt idx="12">
                  <c:v>心病四科</c:v>
                </c:pt>
                <c:pt idx="13">
                  <c:v>身心医学科</c:v>
                </c:pt>
                <c:pt idx="14">
                  <c:v>胸外科</c:v>
                </c:pt>
                <c:pt idx="15">
                  <c:v>神经内科</c:v>
                </c:pt>
                <c:pt idx="16">
                  <c:v>医院</c:v>
                </c:pt>
                <c:pt idx="17">
                  <c:v>脑病一科</c:v>
                </c:pt>
                <c:pt idx="18">
                  <c:v>综合内科</c:v>
                </c:pt>
                <c:pt idx="19">
                  <c:v>眼科</c:v>
                </c:pt>
                <c:pt idx="20">
                  <c:v>美容皮肤科</c:v>
                </c:pt>
                <c:pt idx="21">
                  <c:v>心血管内科</c:v>
                </c:pt>
                <c:pt idx="22">
                  <c:v>针灸科</c:v>
                </c:pt>
                <c:pt idx="23">
                  <c:v>消化内科</c:v>
                </c:pt>
                <c:pt idx="24">
                  <c:v>口腔科</c:v>
                </c:pt>
                <c:pt idx="25">
                  <c:v>泌尿外科</c:v>
                </c:pt>
                <c:pt idx="26">
                  <c:v>脊柱骨科</c:v>
                </c:pt>
                <c:pt idx="27">
                  <c:v>血液科</c:v>
                </c:pt>
                <c:pt idx="28">
                  <c:v>关节骨科</c:v>
                </c:pt>
                <c:pt idx="29">
                  <c:v>肿瘤内科</c:v>
                </c:pt>
                <c:pt idx="30">
                  <c:v>妇科</c:v>
                </c:pt>
                <c:pt idx="31">
                  <c:v>肾病科</c:v>
                </c:pt>
                <c:pt idx="32">
                  <c:v>肛肠科</c:v>
                </c:pt>
                <c:pt idx="33">
                  <c:v>西区重症医学科</c:v>
                </c:pt>
                <c:pt idx="34">
                  <c:v>脑病三科</c:v>
                </c:pt>
                <c:pt idx="35">
                  <c:v>乳腺甲状腺外科</c:v>
                </c:pt>
                <c:pt idx="36">
                  <c:v>肝胆外科</c:v>
                </c:pt>
                <c:pt idx="37">
                  <c:v>妇科妇二科合并</c:v>
                </c:pt>
                <c:pt idx="38">
                  <c:v>运动损伤骨科</c:v>
                </c:pt>
                <c:pt idx="39">
                  <c:v>肝病科</c:v>
                </c:pt>
                <c:pt idx="40">
                  <c:v>儿科</c:v>
                </c:pt>
                <c:pt idx="41">
                  <c:v>脑病二科</c:v>
                </c:pt>
                <c:pt idx="42">
                  <c:v>男科</c:v>
                </c:pt>
                <c:pt idx="43">
                  <c:v>治未病中心</c:v>
                </c:pt>
                <c:pt idx="44">
                  <c:v>心病一科</c:v>
                </c:pt>
                <c:pt idx="45">
                  <c:v>皮肤科</c:v>
                </c:pt>
                <c:pt idx="46">
                  <c:v>创伤骨科</c:v>
                </c:pt>
                <c:pt idx="47">
                  <c:v>神经外科</c:v>
                </c:pt>
                <c:pt idx="48">
                  <c:v>小儿推拿科</c:v>
                </c:pt>
                <c:pt idx="49">
                  <c:v>显微骨科</c:v>
                </c:pt>
                <c:pt idx="50">
                  <c:v>东区重症医学科</c:v>
                </c:pt>
                <c:pt idx="51">
                  <c:v>东区肾病科</c:v>
                </c:pt>
                <c:pt idx="52">
                  <c:v>妇二科</c:v>
                </c:pt>
                <c:pt idx="53">
                  <c:v>心病三科</c:v>
                </c:pt>
                <c:pt idx="54">
                  <c:v>小儿骨科</c:v>
                </c:pt>
                <c:pt idx="55">
                  <c:v>肾脏内科</c:v>
                </c:pt>
                <c:pt idx="56">
                  <c:v>脾胃科消化科合并</c:v>
                </c:pt>
                <c:pt idx="57">
                  <c:v>呼吸内科</c:v>
                </c:pt>
                <c:pt idx="58">
                  <c:v>普通外科</c:v>
                </c:pt>
                <c:pt idx="59">
                  <c:v>老年医学科</c:v>
                </c:pt>
                <c:pt idx="60">
                  <c:v>重症医学科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97.38736762611957</c:v>
                </c:pt>
                <c:pt idx="2">
                  <c:v>95.03138109568651</c:v>
                </c:pt>
                <c:pt idx="3">
                  <c:v>93.04228549647429</c:v>
                </c:pt>
                <c:pt idx="4">
                  <c:v>92.7504801216839</c:v>
                </c:pt>
                <c:pt idx="5">
                  <c:v>92.69781811459879</c:v>
                </c:pt>
                <c:pt idx="6">
                  <c:v>86.53046114765378</c:v>
                </c:pt>
                <c:pt idx="7">
                  <c:v>85.74684885080025</c:v>
                </c:pt>
                <c:pt idx="8">
                  <c:v>84.5378437929849</c:v>
                </c:pt>
                <c:pt idx="9">
                  <c:v>84.37923526050072</c:v>
                </c:pt>
                <c:pt idx="10">
                  <c:v>83.12760509822877</c:v>
                </c:pt>
                <c:pt idx="11">
                  <c:v>82.48251620494683</c:v>
                </c:pt>
                <c:pt idx="12">
                  <c:v>80.97876234976944</c:v>
                </c:pt>
                <c:pt idx="13">
                  <c:v>76.32939328074549</c:v>
                </c:pt>
                <c:pt idx="14">
                  <c:v>75.68769270383855</c:v>
                </c:pt>
                <c:pt idx="15">
                  <c:v>75.32411851013241</c:v>
                </c:pt>
                <c:pt idx="16">
                  <c:v>74.23599492039469</c:v>
                </c:pt>
                <c:pt idx="17">
                  <c:v>71.59466070860246</c:v>
                </c:pt>
                <c:pt idx="18">
                  <c:v>69.69263125328722</c:v>
                </c:pt>
                <c:pt idx="19">
                  <c:v>68.10567788803263</c:v>
                </c:pt>
                <c:pt idx="20">
                  <c:v>67.75768849533642</c:v>
                </c:pt>
                <c:pt idx="21">
                  <c:v>67.20058967396875</c:v>
                </c:pt>
                <c:pt idx="22">
                  <c:v>66.90803871100844</c:v>
                </c:pt>
                <c:pt idx="23">
                  <c:v>66.85694636695335</c:v>
                </c:pt>
                <c:pt idx="24">
                  <c:v>65.75238976321012</c:v>
                </c:pt>
                <c:pt idx="25">
                  <c:v>65.5516200215949</c:v>
                </c:pt>
                <c:pt idx="26">
                  <c:v>64.13413525179311</c:v>
                </c:pt>
                <c:pt idx="27">
                  <c:v>63.254595089883274</c:v>
                </c:pt>
                <c:pt idx="28">
                  <c:v>60.90230097509135</c:v>
                </c:pt>
                <c:pt idx="29">
                  <c:v>58.76261877469975</c:v>
                </c:pt>
                <c:pt idx="30">
                  <c:v>54.506877209606564</c:v>
                </c:pt>
                <c:pt idx="31">
                  <c:v>51.37222698259037</c:v>
                </c:pt>
                <c:pt idx="32">
                  <c:v>50.151711982386274</c:v>
                </c:pt>
                <c:pt idx="33">
                  <c:v>46.717552570675274</c:v>
                </c:pt>
                <c:pt idx="34">
                  <c:v>45.87518993060433</c:v>
                </c:pt>
                <c:pt idx="35">
                  <c:v>44.781780156602956</c:v>
                </c:pt>
                <c:pt idx="36">
                  <c:v>42.300106543096604</c:v>
                </c:pt>
                <c:pt idx="37">
                  <c:v>40.89217109882108</c:v>
                </c:pt>
                <c:pt idx="38">
                  <c:v>38.540045549007075</c:v>
                </c:pt>
                <c:pt idx="39">
                  <c:v>37.24504603361463</c:v>
                </c:pt>
                <c:pt idx="40">
                  <c:v>37.1217837692546</c:v>
                </c:pt>
                <c:pt idx="41">
                  <c:v>32.927673950359576</c:v>
                </c:pt>
                <c:pt idx="42">
                  <c:v>32.8326390427479</c:v>
                </c:pt>
                <c:pt idx="43">
                  <c:v>28.80000226653761</c:v>
                </c:pt>
                <c:pt idx="44">
                  <c:v>27.85517388041664</c:v>
                </c:pt>
                <c:pt idx="45">
                  <c:v>27.558827247108763</c:v>
                </c:pt>
                <c:pt idx="46">
                  <c:v>25.428860373517963</c:v>
                </c:pt>
                <c:pt idx="47">
                  <c:v>23.75530706421977</c:v>
                </c:pt>
                <c:pt idx="48">
                  <c:v>23.413520923593932</c:v>
                </c:pt>
                <c:pt idx="49">
                  <c:v>22.830037706393203</c:v>
                </c:pt>
                <c:pt idx="50">
                  <c:v>15.8172395747541</c:v>
                </c:pt>
                <c:pt idx="51">
                  <c:v>14.91951704915832</c:v>
                </c:pt>
                <c:pt idx="52">
                  <c:v>14.344051040821924</c:v>
                </c:pt>
                <c:pt idx="53">
                  <c:v>10.19813678543135</c:v>
                </c:pt>
                <c:pt idx="54">
                  <c:v>9.874822015893143</c:v>
                </c:pt>
                <c:pt idx="55">
                  <c:v>5.311894758562202</c:v>
                </c:pt>
                <c:pt idx="56">
                  <c:v>4.802457746957712</c:v>
                </c:pt>
                <c:pt idx="57">
                  <c:v>4.639918842647737</c:v>
                </c:pt>
                <c:pt idx="58">
                  <c:v>2.9993002888638625</c:v>
                </c:pt>
                <c:pt idx="59">
                  <c:v>1.9802368598970856</c:v>
                </c:pt>
                <c:pt idx="60">
                  <c:v>0.816538284225796</c:v>
                </c:pt>
                <c:pt idx="61">
                  <c:v>0.25028366541295827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口腔科</c:v>
                </c:pt>
                <c:pt idx="2">
                  <c:v>中医外治中心</c:v>
                </c:pt>
                <c:pt idx="3">
                  <c:v>针灸科</c:v>
                </c:pt>
                <c:pt idx="4">
                  <c:v>内分泌科</c:v>
                </c:pt>
                <c:pt idx="5">
                  <c:v>乳腺甲状腺外科</c:v>
                </c:pt>
                <c:pt idx="6">
                  <c:v>运动损伤骨科</c:v>
                </c:pt>
                <c:pt idx="7">
                  <c:v>肛肠科</c:v>
                </c:pt>
                <c:pt idx="8">
                  <c:v>儿科</c:v>
                </c:pt>
                <c:pt idx="9">
                  <c:v>胸外科</c:v>
                </c:pt>
                <c:pt idx="10">
                  <c:v>脾胃科消化科合并</c:v>
                </c:pt>
                <c:pt idx="11">
                  <c:v>男科</c:v>
                </c:pt>
                <c:pt idx="12">
                  <c:v>产科</c:v>
                </c:pt>
                <c:pt idx="13">
                  <c:v>普通外科</c:v>
                </c:pt>
                <c:pt idx="14">
                  <c:v>泌尿外科</c:v>
                </c:pt>
                <c:pt idx="15">
                  <c:v>妇科</c:v>
                </c:pt>
                <c:pt idx="16">
                  <c:v>重症医学科</c:v>
                </c:pt>
                <c:pt idx="17">
                  <c:v>显微骨科</c:v>
                </c:pt>
                <c:pt idx="18">
                  <c:v>小儿骨科</c:v>
                </c:pt>
                <c:pt idx="19">
                  <c:v>微创骨科</c:v>
                </c:pt>
                <c:pt idx="20">
                  <c:v>康复科</c:v>
                </c:pt>
                <c:pt idx="21">
                  <c:v>骨科</c:v>
                </c:pt>
                <c:pt idx="22">
                  <c:v>肾病科</c:v>
                </c:pt>
                <c:pt idx="23">
                  <c:v>综合内科</c:v>
                </c:pt>
                <c:pt idx="24">
                  <c:v>东区重症医学科</c:v>
                </c:pt>
                <c:pt idx="25">
                  <c:v>脊柱骨科</c:v>
                </c:pt>
                <c:pt idx="26">
                  <c:v>周围血管科</c:v>
                </c:pt>
                <c:pt idx="27">
                  <c:v>妇二科</c:v>
                </c:pt>
                <c:pt idx="28">
                  <c:v>耳鼻喉科</c:v>
                </c:pt>
                <c:pt idx="29">
                  <c:v>妇科妇二科合并</c:v>
                </c:pt>
                <c:pt idx="30">
                  <c:v>心病二科</c:v>
                </c:pt>
                <c:pt idx="31">
                  <c:v>肿瘤内科</c:v>
                </c:pt>
                <c:pt idx="32">
                  <c:v>消化内科</c:v>
                </c:pt>
                <c:pt idx="33">
                  <c:v>心病四科</c:v>
                </c:pt>
                <c:pt idx="34">
                  <c:v>心病三科</c:v>
                </c:pt>
                <c:pt idx="35">
                  <c:v>神经外科</c:v>
                </c:pt>
                <c:pt idx="36">
                  <c:v>关节骨科</c:v>
                </c:pt>
                <c:pt idx="37">
                  <c:v>脑病三科</c:v>
                </c:pt>
                <c:pt idx="38">
                  <c:v>小儿推拿科</c:v>
                </c:pt>
                <c:pt idx="39">
                  <c:v>风湿病科</c:v>
                </c:pt>
                <c:pt idx="40">
                  <c:v>肝胆外科</c:v>
                </c:pt>
                <c:pt idx="41">
                  <c:v>推拿科</c:v>
                </c:pt>
                <c:pt idx="42">
                  <c:v>肝病科</c:v>
                </c:pt>
                <c:pt idx="43">
                  <c:v>创伤骨科</c:v>
                </c:pt>
                <c:pt idx="44">
                  <c:v>身心医学科</c:v>
                </c:pt>
                <c:pt idx="45">
                  <c:v>肾脏内科</c:v>
                </c:pt>
                <c:pt idx="46">
                  <c:v>皮肤科</c:v>
                </c:pt>
                <c:pt idx="47">
                  <c:v>脾胃病科</c:v>
                </c:pt>
                <c:pt idx="48">
                  <c:v>心病一科</c:v>
                </c:pt>
                <c:pt idx="49">
                  <c:v>神经内科</c:v>
                </c:pt>
                <c:pt idx="50">
                  <c:v>医院</c:v>
                </c:pt>
                <c:pt idx="51">
                  <c:v>血液科</c:v>
                </c:pt>
                <c:pt idx="52">
                  <c:v>东区肾病科</c:v>
                </c:pt>
                <c:pt idx="53">
                  <c:v>呼吸内科</c:v>
                </c:pt>
                <c:pt idx="54">
                  <c:v>眼科</c:v>
                </c:pt>
                <c:pt idx="55">
                  <c:v>中医经典科</c:v>
                </c:pt>
                <c:pt idx="56">
                  <c:v>西区重症医学科</c:v>
                </c:pt>
                <c:pt idx="57">
                  <c:v>脑病一科</c:v>
                </c:pt>
                <c:pt idx="58">
                  <c:v>老年医学科</c:v>
                </c:pt>
                <c:pt idx="59">
                  <c:v>治未病中心</c:v>
                </c:pt>
                <c:pt idx="60">
                  <c:v>心血管内科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99.50339248732783</c:v>
                </c:pt>
                <c:pt idx="1">
                  <c:v>96.1094543993267</c:v>
                </c:pt>
                <c:pt idx="2">
                  <c:v>95.14580810871497</c:v>
                </c:pt>
                <c:pt idx="3">
                  <c:v>92.84251231393866</c:v>
                </c:pt>
                <c:pt idx="4">
                  <c:v>91.8803049603302</c:v>
                </c:pt>
                <c:pt idx="5">
                  <c:v>90.08147577192804</c:v>
                </c:pt>
                <c:pt idx="6">
                  <c:v>89.22685225607697</c:v>
                </c:pt>
                <c:pt idx="7">
                  <c:v>86.89161964355864</c:v>
                </c:pt>
                <c:pt idx="8">
                  <c:v>85.01516257773059</c:v>
                </c:pt>
                <c:pt idx="9">
                  <c:v>80.13977375663634</c:v>
                </c:pt>
                <c:pt idx="10">
                  <c:v>78.84688186744917</c:v>
                </c:pt>
                <c:pt idx="11">
                  <c:v>78.079114634678</c:v>
                </c:pt>
                <c:pt idx="12">
                  <c:v>76.48565311726279</c:v>
                </c:pt>
                <c:pt idx="13">
                  <c:v>74.66223990163303</c:v>
                </c:pt>
                <c:pt idx="14">
                  <c:v>74.56207721708216</c:v>
                </c:pt>
                <c:pt idx="15">
                  <c:v>71.53825043300968</c:v>
                </c:pt>
                <c:pt idx="16">
                  <c:v>71.20277735876257</c:v>
                </c:pt>
                <c:pt idx="17">
                  <c:v>71.01555278681535</c:v>
                </c:pt>
                <c:pt idx="18">
                  <c:v>70.19843430676005</c:v>
                </c:pt>
                <c:pt idx="19">
                  <c:v>70.00304576085834</c:v>
                </c:pt>
                <c:pt idx="20">
                  <c:v>68.78384650141942</c:v>
                </c:pt>
                <c:pt idx="21">
                  <c:v>67.97501267516594</c:v>
                </c:pt>
                <c:pt idx="22">
                  <c:v>67.10293417080074</c:v>
                </c:pt>
                <c:pt idx="23">
                  <c:v>66.45106460943202</c:v>
                </c:pt>
                <c:pt idx="24">
                  <c:v>65.47588555242343</c:v>
                </c:pt>
                <c:pt idx="25">
                  <c:v>64.51779266869744</c:v>
                </c:pt>
                <c:pt idx="26">
                  <c:v>62.192119526379194</c:v>
                </c:pt>
                <c:pt idx="27">
                  <c:v>61.049097041828105</c:v>
                </c:pt>
                <c:pt idx="28">
                  <c:v>54.9538461568533</c:v>
                </c:pt>
                <c:pt idx="29">
                  <c:v>54.03128096098093</c:v>
                </c:pt>
                <c:pt idx="30">
                  <c:v>52.563559640325394</c:v>
                </c:pt>
                <c:pt idx="31">
                  <c:v>51.33082311244965</c:v>
                </c:pt>
                <c:pt idx="32">
                  <c:v>50.07254186749633</c:v>
                </c:pt>
                <c:pt idx="33">
                  <c:v>47.21313082754514</c:v>
                </c:pt>
                <c:pt idx="34">
                  <c:v>45.636790341997035</c:v>
                </c:pt>
                <c:pt idx="35">
                  <c:v>42.92468900632951</c:v>
                </c:pt>
                <c:pt idx="36">
                  <c:v>41.88475496709374</c:v>
                </c:pt>
                <c:pt idx="37">
                  <c:v>36.507957813791414</c:v>
                </c:pt>
                <c:pt idx="38">
                  <c:v>35.55971637374433</c:v>
                </c:pt>
                <c:pt idx="39">
                  <c:v>35.533292150002914</c:v>
                </c:pt>
                <c:pt idx="40">
                  <c:v>29.893012716983502</c:v>
                </c:pt>
                <c:pt idx="41">
                  <c:v>29.482380714750644</c:v>
                </c:pt>
                <c:pt idx="42">
                  <c:v>29.126424569606456</c:v>
                </c:pt>
                <c:pt idx="43">
                  <c:v>28.425325160122526</c:v>
                </c:pt>
                <c:pt idx="44">
                  <c:v>27.269737756933775</c:v>
                </c:pt>
                <c:pt idx="45">
                  <c:v>26.88068589044161</c:v>
                </c:pt>
                <c:pt idx="46">
                  <c:v>25.999292503615944</c:v>
                </c:pt>
                <c:pt idx="47">
                  <c:v>25.650135630652837</c:v>
                </c:pt>
                <c:pt idx="48">
                  <c:v>23.753666975529676</c:v>
                </c:pt>
                <c:pt idx="49">
                  <c:v>23.233480993520672</c:v>
                </c:pt>
                <c:pt idx="50">
                  <c:v>20.468696283898158</c:v>
                </c:pt>
                <c:pt idx="51">
                  <c:v>19.405553452072244</c:v>
                </c:pt>
                <c:pt idx="52">
                  <c:v>13.779681753120766</c:v>
                </c:pt>
                <c:pt idx="53">
                  <c:v>10.899481474670903</c:v>
                </c:pt>
                <c:pt idx="54">
                  <c:v>10.63869554654664</c:v>
                </c:pt>
                <c:pt idx="55">
                  <c:v>9.70536735915022</c:v>
                </c:pt>
                <c:pt idx="56">
                  <c:v>9.207718143960042</c:v>
                </c:pt>
                <c:pt idx="57">
                  <c:v>7.056889514538933</c:v>
                </c:pt>
                <c:pt idx="58">
                  <c:v>5.614221047130719</c:v>
                </c:pt>
                <c:pt idx="59">
                  <c:v>4.49303094948772</c:v>
                </c:pt>
                <c:pt idx="60">
                  <c:v>3.9895893857978537</c:v>
                </c:pt>
                <c:pt idx="61">
                  <c:v>2.0536703921109956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心病四科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针灸科</c:v>
                </c:pt>
                <c:pt idx="5">
                  <c:v>关节骨科</c:v>
                </c:pt>
                <c:pt idx="6">
                  <c:v>肿瘤内科</c:v>
                </c:pt>
                <c:pt idx="7">
                  <c:v>显微骨科</c:v>
                </c:pt>
                <c:pt idx="8">
                  <c:v>眼科</c:v>
                </c:pt>
                <c:pt idx="9">
                  <c:v>耳鼻喉科</c:v>
                </c:pt>
                <c:pt idx="10">
                  <c:v>东区重症医学科</c:v>
                </c:pt>
                <c:pt idx="11">
                  <c:v>中医经典科</c:v>
                </c:pt>
                <c:pt idx="12">
                  <c:v>心病一科</c:v>
                </c:pt>
                <c:pt idx="13">
                  <c:v>老年医学科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肝胆外科</c:v>
                </c:pt>
                <c:pt idx="17">
                  <c:v>妇科妇二科合并</c:v>
                </c:pt>
                <c:pt idx="18">
                  <c:v>肾病科</c:v>
                </c:pt>
                <c:pt idx="19">
                  <c:v>重症医学科</c:v>
                </c:pt>
                <c:pt idx="20">
                  <c:v>血液科</c:v>
                </c:pt>
                <c:pt idx="21">
                  <c:v>呼吸内科</c:v>
                </c:pt>
                <c:pt idx="22">
                  <c:v>神经外科</c:v>
                </c:pt>
                <c:pt idx="23">
                  <c:v>西区重症医学科</c:v>
                </c:pt>
                <c:pt idx="24">
                  <c:v>产科</c:v>
                </c:pt>
                <c:pt idx="25">
                  <c:v>妇二科</c:v>
                </c:pt>
                <c:pt idx="26">
                  <c:v>脑病一科</c:v>
                </c:pt>
                <c:pt idx="27">
                  <c:v>综合内科</c:v>
                </c:pt>
                <c:pt idx="28">
                  <c:v>皮肤科</c:v>
                </c:pt>
                <c:pt idx="29">
                  <c:v>脊柱骨科</c:v>
                </c:pt>
                <c:pt idx="30">
                  <c:v>周围血管科</c:v>
                </c:pt>
                <c:pt idx="31">
                  <c:v>内分泌科</c:v>
                </c:pt>
                <c:pt idx="32">
                  <c:v>男科</c:v>
                </c:pt>
                <c:pt idx="33">
                  <c:v>妇科</c:v>
                </c:pt>
                <c:pt idx="34">
                  <c:v>康复科</c:v>
                </c:pt>
                <c:pt idx="35">
                  <c:v>口腔科</c:v>
                </c:pt>
                <c:pt idx="36">
                  <c:v>运动损伤骨科</c:v>
                </c:pt>
                <c:pt idx="37">
                  <c:v>儿科</c:v>
                </c:pt>
                <c:pt idx="38">
                  <c:v>神经内科</c:v>
                </c:pt>
                <c:pt idx="39">
                  <c:v>推拿科</c:v>
                </c:pt>
                <c:pt idx="40">
                  <c:v>医院</c:v>
                </c:pt>
                <c:pt idx="41">
                  <c:v>微创骨科</c:v>
                </c:pt>
                <c:pt idx="42">
                  <c:v>泌尿外科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创伤骨科</c:v>
                </c:pt>
                <c:pt idx="46">
                  <c:v>东区肾病科</c:v>
                </c:pt>
                <c:pt idx="47">
                  <c:v>心血管内科</c:v>
                </c:pt>
                <c:pt idx="48">
                  <c:v>脑病二科</c:v>
                </c:pt>
                <c:pt idx="49">
                  <c:v>风湿病科</c:v>
                </c:pt>
                <c:pt idx="50">
                  <c:v>脾胃科消化科合并</c:v>
                </c:pt>
                <c:pt idx="51">
                  <c:v>肝病科</c:v>
                </c:pt>
                <c:pt idx="52">
                  <c:v>心病三科</c:v>
                </c:pt>
                <c:pt idx="53">
                  <c:v>中医外治中心</c:v>
                </c:pt>
                <c:pt idx="54">
                  <c:v>乳腺甲状腺外科</c:v>
                </c:pt>
                <c:pt idx="55">
                  <c:v>美容皮肤科</c:v>
                </c:pt>
                <c:pt idx="56">
                  <c:v>脾胃病科</c:v>
                </c:pt>
                <c:pt idx="57">
                  <c:v>心病二科</c:v>
                </c:pt>
                <c:pt idx="58">
                  <c:v>消化内科</c:v>
                </c:pt>
                <c:pt idx="59">
                  <c:v>脑病三科</c:v>
                </c:pt>
                <c:pt idx="60">
                  <c:v>骨科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96.65922369068258</c:v>
                </c:pt>
                <c:pt idx="2">
                  <c:v>96.44192980831754</c:v>
                </c:pt>
                <c:pt idx="3">
                  <c:v>95.79061550140078</c:v>
                </c:pt>
                <c:pt idx="4">
                  <c:v>93.07424046376727</c:v>
                </c:pt>
                <c:pt idx="5">
                  <c:v>89.63143517312217</c:v>
                </c:pt>
                <c:pt idx="6">
                  <c:v>86.44245911226294</c:v>
                </c:pt>
                <c:pt idx="7">
                  <c:v>86.0912750844393</c:v>
                </c:pt>
                <c:pt idx="8">
                  <c:v>85.8655103295347</c:v>
                </c:pt>
                <c:pt idx="9">
                  <c:v>83.9613821947055</c:v>
                </c:pt>
                <c:pt idx="10">
                  <c:v>79.56043143076649</c:v>
                </c:pt>
                <c:pt idx="11">
                  <c:v>79.01616138565677</c:v>
                </c:pt>
                <c:pt idx="12">
                  <c:v>78.82583456215005</c:v>
                </c:pt>
                <c:pt idx="13">
                  <c:v>75.25635908909621</c:v>
                </c:pt>
                <c:pt idx="14">
                  <c:v>75.22400929708134</c:v>
                </c:pt>
                <c:pt idx="15">
                  <c:v>74.28027830824166</c:v>
                </c:pt>
                <c:pt idx="16">
                  <c:v>72.67691300739456</c:v>
                </c:pt>
                <c:pt idx="17">
                  <c:v>70.06985281506633</c:v>
                </c:pt>
                <c:pt idx="18">
                  <c:v>69.1845594821877</c:v>
                </c:pt>
                <c:pt idx="19">
                  <c:v>68.30920872073524</c:v>
                </c:pt>
                <c:pt idx="20">
                  <c:v>66.96556642493627</c:v>
                </c:pt>
                <c:pt idx="21">
                  <c:v>66.8586691039004</c:v>
                </c:pt>
                <c:pt idx="22">
                  <c:v>65.22386138966841</c:v>
                </c:pt>
                <c:pt idx="23">
                  <c:v>63.91804439797842</c:v>
                </c:pt>
                <c:pt idx="24">
                  <c:v>63.90962741045937</c:v>
                </c:pt>
                <c:pt idx="25">
                  <c:v>63.57313788361053</c:v>
                </c:pt>
                <c:pt idx="26">
                  <c:v>62.46962076012346</c:v>
                </c:pt>
                <c:pt idx="27">
                  <c:v>59.920710163448526</c:v>
                </c:pt>
                <c:pt idx="28">
                  <c:v>58.15045010900337</c:v>
                </c:pt>
                <c:pt idx="29">
                  <c:v>56.68838741532975</c:v>
                </c:pt>
                <c:pt idx="30">
                  <c:v>55.8479373402022</c:v>
                </c:pt>
                <c:pt idx="31">
                  <c:v>52.30934737659275</c:v>
                </c:pt>
                <c:pt idx="32">
                  <c:v>51.120868366910976</c:v>
                </c:pt>
                <c:pt idx="33">
                  <c:v>48.7794909111016</c:v>
                </c:pt>
                <c:pt idx="34">
                  <c:v>48.57089492990497</c:v>
                </c:pt>
                <c:pt idx="35">
                  <c:v>48.27726724856948</c:v>
                </c:pt>
                <c:pt idx="36">
                  <c:v>47.186941821407856</c:v>
                </c:pt>
                <c:pt idx="37">
                  <c:v>45.08455511210093</c:v>
                </c:pt>
                <c:pt idx="38">
                  <c:v>44.74016667126341</c:v>
                </c:pt>
                <c:pt idx="39">
                  <c:v>44.14267698071851</c:v>
                </c:pt>
                <c:pt idx="40">
                  <c:v>44.070278342083355</c:v>
                </c:pt>
                <c:pt idx="41">
                  <c:v>42.62397636515144</c:v>
                </c:pt>
                <c:pt idx="42">
                  <c:v>42.61133337295248</c:v>
                </c:pt>
                <c:pt idx="43">
                  <c:v>40.40395956625431</c:v>
                </c:pt>
                <c:pt idx="44">
                  <c:v>37.22555574858304</c:v>
                </c:pt>
                <c:pt idx="45">
                  <c:v>35.480888331847</c:v>
                </c:pt>
                <c:pt idx="46">
                  <c:v>34.55580889950154</c:v>
                </c:pt>
                <c:pt idx="47">
                  <c:v>34.20178572882143</c:v>
                </c:pt>
                <c:pt idx="48">
                  <c:v>29.25492623562496</c:v>
                </c:pt>
                <c:pt idx="49">
                  <c:v>27.82227130131187</c:v>
                </c:pt>
                <c:pt idx="50">
                  <c:v>27.77144373891342</c:v>
                </c:pt>
                <c:pt idx="51">
                  <c:v>25.48206419291138</c:v>
                </c:pt>
                <c:pt idx="52">
                  <c:v>22.158211729649768</c:v>
                </c:pt>
                <c:pt idx="53">
                  <c:v>18.622905851242898</c:v>
                </c:pt>
                <c:pt idx="54">
                  <c:v>13.441488120720804</c:v>
                </c:pt>
                <c:pt idx="55">
                  <c:v>13.366602337919387</c:v>
                </c:pt>
                <c:pt idx="56">
                  <c:v>9.821231451435276</c:v>
                </c:pt>
                <c:pt idx="57">
                  <c:v>8.087322766539316</c:v>
                </c:pt>
                <c:pt idx="58">
                  <c:v>2.125655347604127</c:v>
                </c:pt>
                <c:pt idx="59">
                  <c:v>2.022967578038557</c:v>
                </c:pt>
                <c:pt idx="60">
                  <c:v>1.2980488113916953</c:v>
                </c:pt>
                <c:pt idx="61">
                  <c:v>1.0809515687969118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东区重症医学科</c:v>
                </c:pt>
                <c:pt idx="2">
                  <c:v>骨科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呼吸内科</c:v>
                </c:pt>
                <c:pt idx="6">
                  <c:v>产科</c:v>
                </c:pt>
                <c:pt idx="7">
                  <c:v>肿瘤内科</c:v>
                </c:pt>
                <c:pt idx="8">
                  <c:v>神经外科</c:v>
                </c:pt>
                <c:pt idx="9">
                  <c:v>肛肠科</c:v>
                </c:pt>
                <c:pt idx="10">
                  <c:v>儿科</c:v>
                </c:pt>
                <c:pt idx="11">
                  <c:v>妇二科</c:v>
                </c:pt>
                <c:pt idx="12">
                  <c:v>胸外科</c:v>
                </c:pt>
                <c:pt idx="13">
                  <c:v>肝病科</c:v>
                </c:pt>
                <c:pt idx="14">
                  <c:v>心病三科</c:v>
                </c:pt>
                <c:pt idx="15">
                  <c:v>创伤骨科</c:v>
                </c:pt>
                <c:pt idx="16">
                  <c:v>推拿科</c:v>
                </c:pt>
                <c:pt idx="17">
                  <c:v>肾病科</c:v>
                </c:pt>
                <c:pt idx="18">
                  <c:v>消化内科</c:v>
                </c:pt>
                <c:pt idx="19">
                  <c:v>肝胆外科</c:v>
                </c:pt>
                <c:pt idx="20">
                  <c:v>心病四科</c:v>
                </c:pt>
                <c:pt idx="21">
                  <c:v>脾胃科消化科合并</c:v>
                </c:pt>
                <c:pt idx="22">
                  <c:v>脾胃病科</c:v>
                </c:pt>
                <c:pt idx="23">
                  <c:v>心病一科</c:v>
                </c:pt>
                <c:pt idx="24">
                  <c:v>东区肾病科</c:v>
                </c:pt>
                <c:pt idx="25">
                  <c:v>关节骨科</c:v>
                </c:pt>
                <c:pt idx="26">
                  <c:v>显微骨科</c:v>
                </c:pt>
                <c:pt idx="27">
                  <c:v>针灸科</c:v>
                </c:pt>
                <c:pt idx="28">
                  <c:v>皮肤科</c:v>
                </c:pt>
                <c:pt idx="29">
                  <c:v>美容皮肤科</c:v>
                </c:pt>
                <c:pt idx="30">
                  <c:v>普通外科</c:v>
                </c:pt>
                <c:pt idx="31">
                  <c:v>眼科</c:v>
                </c:pt>
                <c:pt idx="32">
                  <c:v>心病二科</c:v>
                </c:pt>
                <c:pt idx="33">
                  <c:v>周围血管科</c:v>
                </c:pt>
                <c:pt idx="34">
                  <c:v>医院</c:v>
                </c:pt>
                <c:pt idx="35">
                  <c:v>乳腺甲状腺外科</c:v>
                </c:pt>
                <c:pt idx="36">
                  <c:v>中医经典科</c:v>
                </c:pt>
                <c:pt idx="37">
                  <c:v>脑病二科</c:v>
                </c:pt>
                <c:pt idx="38">
                  <c:v>重症医学科</c:v>
                </c:pt>
                <c:pt idx="39">
                  <c:v>口腔科</c:v>
                </c:pt>
                <c:pt idx="40">
                  <c:v>风湿病科</c:v>
                </c:pt>
                <c:pt idx="41">
                  <c:v>小儿推拿科</c:v>
                </c:pt>
                <c:pt idx="42">
                  <c:v>男科</c:v>
                </c:pt>
                <c:pt idx="43">
                  <c:v>治未病中心</c:v>
                </c:pt>
                <c:pt idx="44">
                  <c:v>肾脏内科</c:v>
                </c:pt>
                <c:pt idx="45">
                  <c:v>妇科</c:v>
                </c:pt>
                <c:pt idx="46">
                  <c:v>中医外治中心</c:v>
                </c:pt>
                <c:pt idx="47">
                  <c:v>神经内科</c:v>
                </c:pt>
                <c:pt idx="48">
                  <c:v>康复科</c:v>
                </c:pt>
                <c:pt idx="49">
                  <c:v>微创骨科</c:v>
                </c:pt>
                <c:pt idx="50">
                  <c:v>脊柱骨科</c:v>
                </c:pt>
                <c:pt idx="51">
                  <c:v>内分泌科</c:v>
                </c:pt>
                <c:pt idx="52">
                  <c:v>血液科</c:v>
                </c:pt>
                <c:pt idx="53">
                  <c:v>脑病一科</c:v>
                </c:pt>
                <c:pt idx="54">
                  <c:v>运动损伤骨科</c:v>
                </c:pt>
                <c:pt idx="55">
                  <c:v>妇科妇二科合并</c:v>
                </c:pt>
                <c:pt idx="56">
                  <c:v>泌尿外科</c:v>
                </c:pt>
                <c:pt idx="57">
                  <c:v>耳鼻喉科</c:v>
                </c:pt>
                <c:pt idx="58">
                  <c:v>心血管内科</c:v>
                </c:pt>
                <c:pt idx="59">
                  <c:v>老年医学科</c:v>
                </c:pt>
                <c:pt idx="60">
                  <c:v>西区重症医学科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96.25534434160694</c:v>
                </c:pt>
                <c:pt idx="2">
                  <c:v>93.47802805867548</c:v>
                </c:pt>
                <c:pt idx="3">
                  <c:v>93.03584344277296</c:v>
                </c:pt>
                <c:pt idx="4">
                  <c:v>92.56758450040545</c:v>
                </c:pt>
                <c:pt idx="5">
                  <c:v>92.03105045919705</c:v>
                </c:pt>
                <c:pt idx="6">
                  <c:v>86.66513935498543</c:v>
                </c:pt>
                <c:pt idx="7">
                  <c:v>86.54861017497228</c:v>
                </c:pt>
                <c:pt idx="8">
                  <c:v>85.99033453517485</c:v>
                </c:pt>
                <c:pt idx="9">
                  <c:v>84.6565394788115</c:v>
                </c:pt>
                <c:pt idx="10">
                  <c:v>84.00808696815862</c:v>
                </c:pt>
                <c:pt idx="11">
                  <c:v>83.86126786549809</c:v>
                </c:pt>
                <c:pt idx="12">
                  <c:v>80.62911975163304</c:v>
                </c:pt>
                <c:pt idx="13">
                  <c:v>78.38929757747</c:v>
                </c:pt>
                <c:pt idx="14">
                  <c:v>76.41243912929124</c:v>
                </c:pt>
                <c:pt idx="15">
                  <c:v>68.5229082960438</c:v>
                </c:pt>
                <c:pt idx="16">
                  <c:v>65.00528778485351</c:v>
                </c:pt>
                <c:pt idx="17">
                  <c:v>63.86131087134564</c:v>
                </c:pt>
                <c:pt idx="18">
                  <c:v>63.84536713271743</c:v>
                </c:pt>
                <c:pt idx="19">
                  <c:v>61.671677663525685</c:v>
                </c:pt>
                <c:pt idx="20">
                  <c:v>61.360570886032704</c:v>
                </c:pt>
                <c:pt idx="21">
                  <c:v>60.99513654340476</c:v>
                </c:pt>
                <c:pt idx="22">
                  <c:v>51.991607620351786</c:v>
                </c:pt>
                <c:pt idx="23">
                  <c:v>51.51871700563124</c:v>
                </c:pt>
                <c:pt idx="24">
                  <c:v>50.99750589007582</c:v>
                </c:pt>
                <c:pt idx="25">
                  <c:v>48.98400112598654</c:v>
                </c:pt>
                <c:pt idx="26">
                  <c:v>45.33521299204439</c:v>
                </c:pt>
                <c:pt idx="27">
                  <c:v>44.36816244711784</c:v>
                </c:pt>
                <c:pt idx="28">
                  <c:v>43.88417613752304</c:v>
                </c:pt>
                <c:pt idx="29">
                  <c:v>43.663877980568365</c:v>
                </c:pt>
                <c:pt idx="30">
                  <c:v>43.229131559319455</c:v>
                </c:pt>
                <c:pt idx="31">
                  <c:v>43.09062702499145</c:v>
                </c:pt>
                <c:pt idx="32">
                  <c:v>40.69952771423905</c:v>
                </c:pt>
                <c:pt idx="33">
                  <c:v>39.79635793168348</c:v>
                </c:pt>
                <c:pt idx="34">
                  <c:v>36.30161349936396</c:v>
                </c:pt>
                <c:pt idx="35">
                  <c:v>35.98209363493889</c:v>
                </c:pt>
                <c:pt idx="36">
                  <c:v>34.32845253434978</c:v>
                </c:pt>
                <c:pt idx="37">
                  <c:v>32.99060685679204</c:v>
                </c:pt>
                <c:pt idx="38">
                  <c:v>32.58952421992734</c:v>
                </c:pt>
                <c:pt idx="39">
                  <c:v>32.12730794758271</c:v>
                </c:pt>
                <c:pt idx="40">
                  <c:v>31.26675112380599</c:v>
                </c:pt>
                <c:pt idx="41">
                  <c:v>27.807181380742875</c:v>
                </c:pt>
                <c:pt idx="42">
                  <c:v>26.78463206828068</c:v>
                </c:pt>
                <c:pt idx="43">
                  <c:v>26.273146958677472</c:v>
                </c:pt>
                <c:pt idx="44">
                  <c:v>25.749463785411244</c:v>
                </c:pt>
                <c:pt idx="45">
                  <c:v>24.169040250735918</c:v>
                </c:pt>
                <c:pt idx="46">
                  <c:v>21.891155699698945</c:v>
                </c:pt>
                <c:pt idx="47">
                  <c:v>21.38329260508025</c:v>
                </c:pt>
                <c:pt idx="48">
                  <c:v>20.565355768006036</c:v>
                </c:pt>
                <c:pt idx="49">
                  <c:v>16.632653264086745</c:v>
                </c:pt>
                <c:pt idx="50">
                  <c:v>15.2410035499752</c:v>
                </c:pt>
                <c:pt idx="51">
                  <c:v>12.961834485029566</c:v>
                </c:pt>
                <c:pt idx="52">
                  <c:v>12.093153700384773</c:v>
                </c:pt>
                <c:pt idx="53">
                  <c:v>10.243696076784214</c:v>
                </c:pt>
                <c:pt idx="54">
                  <c:v>6.256136209607697</c:v>
                </c:pt>
                <c:pt idx="55">
                  <c:v>6.121539529915932</c:v>
                </c:pt>
                <c:pt idx="56">
                  <c:v>6.1096460722156065</c:v>
                </c:pt>
                <c:pt idx="57">
                  <c:v>5.289026497522972</c:v>
                </c:pt>
                <c:pt idx="58">
                  <c:v>4.69227666090895</c:v>
                </c:pt>
                <c:pt idx="59">
                  <c:v>3.787381648501762</c:v>
                </c:pt>
                <c:pt idx="60">
                  <c:v>3.0706379104326147</c:v>
                </c:pt>
                <c:pt idx="61">
                  <c:v>0.6449676593436094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周围血管科</c:v>
                </c:pt>
                <c:pt idx="2">
                  <c:v>治未病中心</c:v>
                </c:pt>
                <c:pt idx="3">
                  <c:v>口腔科</c:v>
                </c:pt>
                <c:pt idx="4">
                  <c:v>心病三科</c:v>
                </c:pt>
                <c:pt idx="5">
                  <c:v>妇科</c:v>
                </c:pt>
                <c:pt idx="6">
                  <c:v>眼科</c:v>
                </c:pt>
                <c:pt idx="7">
                  <c:v>医院</c:v>
                </c:pt>
                <c:pt idx="8">
                  <c:v>乳腺甲状腺外科</c:v>
                </c:pt>
                <c:pt idx="9">
                  <c:v>运动损伤骨科</c:v>
                </c:pt>
                <c:pt idx="10">
                  <c:v>心病四科</c:v>
                </c:pt>
                <c:pt idx="11">
                  <c:v>肿瘤内科</c:v>
                </c:pt>
                <c:pt idx="12">
                  <c:v>显微骨科</c:v>
                </c:pt>
                <c:pt idx="13">
                  <c:v>微创骨科</c:v>
                </c:pt>
                <c:pt idx="14">
                  <c:v>妇二科</c:v>
                </c:pt>
                <c:pt idx="15">
                  <c:v>消化内科</c:v>
                </c:pt>
                <c:pt idx="16">
                  <c:v>康复科</c:v>
                </c:pt>
                <c:pt idx="17">
                  <c:v>身心医学科</c:v>
                </c:pt>
                <c:pt idx="18">
                  <c:v>心病一科</c:v>
                </c:pt>
                <c:pt idx="19">
                  <c:v>肾病科</c:v>
                </c:pt>
                <c:pt idx="20">
                  <c:v>关节骨科</c:v>
                </c:pt>
                <c:pt idx="21">
                  <c:v>推拿科</c:v>
                </c:pt>
                <c:pt idx="22">
                  <c:v>东区肾病科</c:v>
                </c:pt>
                <c:pt idx="23">
                  <c:v>耳鼻喉科</c:v>
                </c:pt>
                <c:pt idx="24">
                  <c:v>心血管内科</c:v>
                </c:pt>
                <c:pt idx="25">
                  <c:v>小儿推拿科</c:v>
                </c:pt>
                <c:pt idx="26">
                  <c:v>肛肠科</c:v>
                </c:pt>
                <c:pt idx="27">
                  <c:v>中医外治中心</c:v>
                </c:pt>
                <c:pt idx="28">
                  <c:v>肾脏内科</c:v>
                </c:pt>
                <c:pt idx="29">
                  <c:v>血液科</c:v>
                </c:pt>
                <c:pt idx="30">
                  <c:v>骨科</c:v>
                </c:pt>
                <c:pt idx="31">
                  <c:v>脊柱骨科</c:v>
                </c:pt>
                <c:pt idx="32">
                  <c:v>风湿病科</c:v>
                </c:pt>
                <c:pt idx="33">
                  <c:v>脑病三科</c:v>
                </c:pt>
                <c:pt idx="34">
                  <c:v>脾胃科消化科合并</c:v>
                </c:pt>
                <c:pt idx="35">
                  <c:v>老年医学科</c:v>
                </c:pt>
                <c:pt idx="36">
                  <c:v>西区重症医学科</c:v>
                </c:pt>
                <c:pt idx="37">
                  <c:v>肝病科</c:v>
                </c:pt>
                <c:pt idx="38">
                  <c:v>脑病一科</c:v>
                </c:pt>
                <c:pt idx="39">
                  <c:v>胸外科</c:v>
                </c:pt>
                <c:pt idx="40">
                  <c:v>产科</c:v>
                </c:pt>
                <c:pt idx="41">
                  <c:v>肝胆外科</c:v>
                </c:pt>
                <c:pt idx="42">
                  <c:v>脾胃病科</c:v>
                </c:pt>
                <c:pt idx="43">
                  <c:v>普通外科</c:v>
                </c:pt>
                <c:pt idx="44">
                  <c:v>针灸科</c:v>
                </c:pt>
                <c:pt idx="45">
                  <c:v>心病二科</c:v>
                </c:pt>
                <c:pt idx="46">
                  <c:v>东区重症医学科</c:v>
                </c:pt>
                <c:pt idx="47">
                  <c:v>泌尿外科</c:v>
                </c:pt>
                <c:pt idx="48">
                  <c:v>神经外科</c:v>
                </c:pt>
                <c:pt idx="49">
                  <c:v>神经内科</c:v>
                </c:pt>
                <c:pt idx="50">
                  <c:v>创伤骨科</c:v>
                </c:pt>
                <c:pt idx="51">
                  <c:v>儿科</c:v>
                </c:pt>
                <c:pt idx="52">
                  <c:v>妇科妇二科合并</c:v>
                </c:pt>
                <c:pt idx="53">
                  <c:v>小儿骨科</c:v>
                </c:pt>
                <c:pt idx="54">
                  <c:v>内分泌科</c:v>
                </c:pt>
                <c:pt idx="55">
                  <c:v>男科</c:v>
                </c:pt>
                <c:pt idx="56">
                  <c:v>综合内科</c:v>
                </c:pt>
                <c:pt idx="57">
                  <c:v>皮肤科</c:v>
                </c:pt>
                <c:pt idx="58">
                  <c:v>脑病二科</c:v>
                </c:pt>
                <c:pt idx="59">
                  <c:v>中医经典科</c:v>
                </c:pt>
                <c:pt idx="60">
                  <c:v>呼吸内科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96.49543468411424</c:v>
                </c:pt>
                <c:pt idx="2">
                  <c:v>95.44877156078724</c:v>
                </c:pt>
                <c:pt idx="3">
                  <c:v>94.75506540964643</c:v>
                </c:pt>
                <c:pt idx="4">
                  <c:v>90.42494492318744</c:v>
                </c:pt>
                <c:pt idx="5">
                  <c:v>89.1755324205562</c:v>
                </c:pt>
                <c:pt idx="6">
                  <c:v>87.96531850422733</c:v>
                </c:pt>
                <c:pt idx="7">
                  <c:v>84.04586110440276</c:v>
                </c:pt>
                <c:pt idx="8">
                  <c:v>83.39033035447768</c:v>
                </c:pt>
                <c:pt idx="9">
                  <c:v>81.6156555722614</c:v>
                </c:pt>
                <c:pt idx="10">
                  <c:v>80.24192655078481</c:v>
                </c:pt>
                <c:pt idx="11">
                  <c:v>75.76196958558154</c:v>
                </c:pt>
                <c:pt idx="12">
                  <c:v>74.45821907879339</c:v>
                </c:pt>
                <c:pt idx="13">
                  <c:v>73.12645445009126</c:v>
                </c:pt>
                <c:pt idx="14">
                  <c:v>70.29636348184683</c:v>
                </c:pt>
                <c:pt idx="15">
                  <c:v>67.7320850766598</c:v>
                </c:pt>
                <c:pt idx="16">
                  <c:v>66.27053680343164</c:v>
                </c:pt>
                <c:pt idx="17">
                  <c:v>65.2669751581805</c:v>
                </c:pt>
                <c:pt idx="18">
                  <c:v>60.601493348736156</c:v>
                </c:pt>
                <c:pt idx="19">
                  <c:v>60.27777901475131</c:v>
                </c:pt>
                <c:pt idx="20">
                  <c:v>59.816612266363656</c:v>
                </c:pt>
                <c:pt idx="21">
                  <c:v>59.16419916247626</c:v>
                </c:pt>
                <c:pt idx="22">
                  <c:v>58.042150313279556</c:v>
                </c:pt>
                <c:pt idx="23">
                  <c:v>57.68846999937881</c:v>
                </c:pt>
                <c:pt idx="24">
                  <c:v>57.37663652250365</c:v>
                </c:pt>
                <c:pt idx="25">
                  <c:v>55.687323013357336</c:v>
                </c:pt>
                <c:pt idx="26">
                  <c:v>55.22156530712717</c:v>
                </c:pt>
                <c:pt idx="27">
                  <c:v>52.81186193809217</c:v>
                </c:pt>
                <c:pt idx="28">
                  <c:v>50.83012596033889</c:v>
                </c:pt>
                <c:pt idx="29">
                  <c:v>50.82988073208112</c:v>
                </c:pt>
                <c:pt idx="30">
                  <c:v>48.62022193152848</c:v>
                </c:pt>
                <c:pt idx="31">
                  <c:v>46.273390887558634</c:v>
                </c:pt>
                <c:pt idx="32">
                  <c:v>45.122141100218066</c:v>
                </c:pt>
                <c:pt idx="33">
                  <c:v>42.98815369417854</c:v>
                </c:pt>
                <c:pt idx="34">
                  <c:v>42.3514020330677</c:v>
                </c:pt>
                <c:pt idx="35">
                  <c:v>40.67782837202826</c:v>
                </c:pt>
                <c:pt idx="36">
                  <c:v>37.332745350532306</c:v>
                </c:pt>
                <c:pt idx="37">
                  <c:v>31.964019359417318</c:v>
                </c:pt>
                <c:pt idx="38">
                  <c:v>29.907036722595482</c:v>
                </c:pt>
                <c:pt idx="39">
                  <c:v>29.221356726968335</c:v>
                </c:pt>
                <c:pt idx="40">
                  <c:v>27.6474538600525</c:v>
                </c:pt>
                <c:pt idx="41">
                  <c:v>27.433969487641054</c:v>
                </c:pt>
                <c:pt idx="42">
                  <c:v>27.231996455996747</c:v>
                </c:pt>
                <c:pt idx="43">
                  <c:v>27.214740111371558</c:v>
                </c:pt>
                <c:pt idx="44">
                  <c:v>25.706428649712752</c:v>
                </c:pt>
                <c:pt idx="45">
                  <c:v>24.35196033725949</c:v>
                </c:pt>
                <c:pt idx="46">
                  <c:v>22.344480299877606</c:v>
                </c:pt>
                <c:pt idx="47">
                  <c:v>21.785528609182812</c:v>
                </c:pt>
                <c:pt idx="48">
                  <c:v>20.900149768828125</c:v>
                </c:pt>
                <c:pt idx="49">
                  <c:v>18.789071178361755</c:v>
                </c:pt>
                <c:pt idx="50">
                  <c:v>16.45191658834699</c:v>
                </c:pt>
                <c:pt idx="51">
                  <c:v>15.569266012826795</c:v>
                </c:pt>
                <c:pt idx="52">
                  <c:v>14.881442754365805</c:v>
                </c:pt>
                <c:pt idx="53">
                  <c:v>13.24095628199839</c:v>
                </c:pt>
                <c:pt idx="54">
                  <c:v>13.163413727076406</c:v>
                </c:pt>
                <c:pt idx="55">
                  <c:v>13.156111221531</c:v>
                </c:pt>
                <c:pt idx="56">
                  <c:v>12.105962995327328</c:v>
                </c:pt>
                <c:pt idx="57">
                  <c:v>5.902726074359938</c:v>
                </c:pt>
                <c:pt idx="58">
                  <c:v>5.206648529023599</c:v>
                </c:pt>
                <c:pt idx="59">
                  <c:v>4.28118609763157</c:v>
                </c:pt>
                <c:pt idx="60">
                  <c:v>2.539036706876</c:v>
                </c:pt>
                <c:pt idx="61">
                  <c:v>1.0600043973802045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脊柱骨科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男科</c:v>
                </c:pt>
                <c:pt idx="5">
                  <c:v>推拿科</c:v>
                </c:pt>
                <c:pt idx="6">
                  <c:v>心血管内科</c:v>
                </c:pt>
                <c:pt idx="7">
                  <c:v>风湿病科</c:v>
                </c:pt>
                <c:pt idx="8">
                  <c:v>普通外科</c:v>
                </c:pt>
                <c:pt idx="9">
                  <c:v>神经内科</c:v>
                </c:pt>
                <c:pt idx="10">
                  <c:v>肛肠科</c:v>
                </c:pt>
                <c:pt idx="11">
                  <c:v>医院</c:v>
                </c:pt>
                <c:pt idx="12">
                  <c:v>心病三科</c:v>
                </c:pt>
                <c:pt idx="13">
                  <c:v>微创骨科</c:v>
                </c:pt>
                <c:pt idx="14">
                  <c:v>儿科</c:v>
                </c:pt>
                <c:pt idx="15">
                  <c:v>眼科</c:v>
                </c:pt>
                <c:pt idx="16">
                  <c:v>脑病一科</c:v>
                </c:pt>
                <c:pt idx="17">
                  <c:v>关节骨科</c:v>
                </c:pt>
                <c:pt idx="18">
                  <c:v>口腔科</c:v>
                </c:pt>
                <c:pt idx="19">
                  <c:v>皮肤科</c:v>
                </c:pt>
                <c:pt idx="20">
                  <c:v>肾病科</c:v>
                </c:pt>
                <c:pt idx="21">
                  <c:v>康复科</c:v>
                </c:pt>
                <c:pt idx="22">
                  <c:v>耳鼻喉科</c:v>
                </c:pt>
                <c:pt idx="23">
                  <c:v>血液科</c:v>
                </c:pt>
                <c:pt idx="24">
                  <c:v>妇二科</c:v>
                </c:pt>
                <c:pt idx="25">
                  <c:v>胸外科</c:v>
                </c:pt>
                <c:pt idx="26">
                  <c:v>内分泌科</c:v>
                </c:pt>
                <c:pt idx="27">
                  <c:v>综合内科</c:v>
                </c:pt>
                <c:pt idx="28">
                  <c:v>呼吸内科</c:v>
                </c:pt>
                <c:pt idx="29">
                  <c:v>脾胃科消化科合并</c:v>
                </c:pt>
                <c:pt idx="30">
                  <c:v>针灸科</c:v>
                </c:pt>
                <c:pt idx="31">
                  <c:v>中医经典科</c:v>
                </c:pt>
                <c:pt idx="32">
                  <c:v>心病二科</c:v>
                </c:pt>
                <c:pt idx="33">
                  <c:v>重症医学科</c:v>
                </c:pt>
                <c:pt idx="34">
                  <c:v>脾胃病科</c:v>
                </c:pt>
                <c:pt idx="35">
                  <c:v>脑病三科</c:v>
                </c:pt>
                <c:pt idx="36">
                  <c:v>美容皮肤科</c:v>
                </c:pt>
                <c:pt idx="37">
                  <c:v>心病四科</c:v>
                </c:pt>
                <c:pt idx="38">
                  <c:v>妇科妇二科合并</c:v>
                </c:pt>
                <c:pt idx="39">
                  <c:v>肿瘤内科</c:v>
                </c:pt>
                <c:pt idx="40">
                  <c:v>显微骨科</c:v>
                </c:pt>
                <c:pt idx="41">
                  <c:v>西区重症医学科</c:v>
                </c:pt>
                <c:pt idx="42">
                  <c:v>周围血管科</c:v>
                </c:pt>
                <c:pt idx="43">
                  <c:v>肾脏内科</c:v>
                </c:pt>
                <c:pt idx="44">
                  <c:v>运动损伤骨科</c:v>
                </c:pt>
                <c:pt idx="45">
                  <c:v>东区肾病科</c:v>
                </c:pt>
                <c:pt idx="46">
                  <c:v>泌尿外科</c:v>
                </c:pt>
                <c:pt idx="47">
                  <c:v>身心医学科</c:v>
                </c:pt>
                <c:pt idx="48">
                  <c:v>创伤骨科</c:v>
                </c:pt>
                <c:pt idx="49">
                  <c:v>肝胆外科</c:v>
                </c:pt>
                <c:pt idx="50">
                  <c:v>老年医学科</c:v>
                </c:pt>
                <c:pt idx="51">
                  <c:v>治未病中心</c:v>
                </c:pt>
                <c:pt idx="52">
                  <c:v>消化内科</c:v>
                </c:pt>
                <c:pt idx="53">
                  <c:v>骨科</c:v>
                </c:pt>
                <c:pt idx="54">
                  <c:v>脑病二科</c:v>
                </c:pt>
                <c:pt idx="55">
                  <c:v>神经外科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产科</c:v>
                </c:pt>
                <c:pt idx="59">
                  <c:v>中医外治中心</c:v>
                </c:pt>
                <c:pt idx="60">
                  <c:v>小儿推拿科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97.1711299820107</c:v>
                </c:pt>
                <c:pt idx="2">
                  <c:v>97.07741301516717</c:v>
                </c:pt>
                <c:pt idx="3">
                  <c:v>95.65508587567163</c:v>
                </c:pt>
                <c:pt idx="4">
                  <c:v>95.15132193285544</c:v>
                </c:pt>
                <c:pt idx="5">
                  <c:v>93.65236407927534</c:v>
                </c:pt>
                <c:pt idx="6">
                  <c:v>93.28300151127253</c:v>
                </c:pt>
                <c:pt idx="7">
                  <c:v>90.69744447967105</c:v>
                </c:pt>
                <c:pt idx="8">
                  <c:v>87.13701116875025</c:v>
                </c:pt>
                <c:pt idx="9">
                  <c:v>86.64318407180315</c:v>
                </c:pt>
                <c:pt idx="10">
                  <c:v>84.85657990944092</c:v>
                </c:pt>
                <c:pt idx="11">
                  <c:v>84.42846534737181</c:v>
                </c:pt>
                <c:pt idx="12">
                  <c:v>84.27580976619774</c:v>
                </c:pt>
                <c:pt idx="13">
                  <c:v>83.31427639234425</c:v>
                </c:pt>
                <c:pt idx="14">
                  <c:v>82.43744669896253</c:v>
                </c:pt>
                <c:pt idx="15">
                  <c:v>80.98495120631085</c:v>
                </c:pt>
                <c:pt idx="16">
                  <c:v>77.58238789522731</c:v>
                </c:pt>
                <c:pt idx="17">
                  <c:v>74.04827945877457</c:v>
                </c:pt>
                <c:pt idx="18">
                  <c:v>73.90933794865127</c:v>
                </c:pt>
                <c:pt idx="19">
                  <c:v>73.48670944655282</c:v>
                </c:pt>
                <c:pt idx="20">
                  <c:v>72.04311057742432</c:v>
                </c:pt>
                <c:pt idx="21">
                  <c:v>71.5127699658815</c:v>
                </c:pt>
                <c:pt idx="22">
                  <c:v>70.08280639392545</c:v>
                </c:pt>
                <c:pt idx="23">
                  <c:v>68.51929452371763</c:v>
                </c:pt>
                <c:pt idx="24">
                  <c:v>66.22528025441424</c:v>
                </c:pt>
                <c:pt idx="25">
                  <c:v>58.817409296097665</c:v>
                </c:pt>
                <c:pt idx="26">
                  <c:v>54.77675624726829</c:v>
                </c:pt>
                <c:pt idx="27">
                  <c:v>52.349138672607836</c:v>
                </c:pt>
                <c:pt idx="28">
                  <c:v>51.842210547317855</c:v>
                </c:pt>
                <c:pt idx="29">
                  <c:v>47.76622928598562</c:v>
                </c:pt>
                <c:pt idx="30">
                  <c:v>46.962625558622044</c:v>
                </c:pt>
                <c:pt idx="31">
                  <c:v>45.17062089548625</c:v>
                </c:pt>
                <c:pt idx="32">
                  <c:v>44.868837814315604</c:v>
                </c:pt>
                <c:pt idx="33">
                  <c:v>43.7831315346501</c:v>
                </c:pt>
                <c:pt idx="34">
                  <c:v>40.519872190617015</c:v>
                </c:pt>
                <c:pt idx="35">
                  <c:v>38.88229480782691</c:v>
                </c:pt>
                <c:pt idx="36">
                  <c:v>38.62619763268097</c:v>
                </c:pt>
                <c:pt idx="37">
                  <c:v>32.207484622019635</c:v>
                </c:pt>
                <c:pt idx="38">
                  <c:v>31.863160990336993</c:v>
                </c:pt>
                <c:pt idx="39">
                  <c:v>30.269523850057283</c:v>
                </c:pt>
                <c:pt idx="40">
                  <c:v>30.25314090603218</c:v>
                </c:pt>
                <c:pt idx="41">
                  <c:v>29.509342923230033</c:v>
                </c:pt>
                <c:pt idx="42">
                  <c:v>29.38883654234127</c:v>
                </c:pt>
                <c:pt idx="43">
                  <c:v>23.57178721354095</c:v>
                </c:pt>
                <c:pt idx="44">
                  <c:v>21.52873245594403</c:v>
                </c:pt>
                <c:pt idx="45">
                  <c:v>20.945397414689698</c:v>
                </c:pt>
                <c:pt idx="46">
                  <c:v>20.811579473602777</c:v>
                </c:pt>
                <c:pt idx="47">
                  <c:v>19.911060623973366</c:v>
                </c:pt>
                <c:pt idx="48">
                  <c:v>18.384682325331298</c:v>
                </c:pt>
                <c:pt idx="49">
                  <c:v>16.96983982793725</c:v>
                </c:pt>
                <c:pt idx="50">
                  <c:v>16.85730730828478</c:v>
                </c:pt>
                <c:pt idx="51">
                  <c:v>14.042731327205885</c:v>
                </c:pt>
                <c:pt idx="52">
                  <c:v>11.72331147635885</c:v>
                </c:pt>
                <c:pt idx="53">
                  <c:v>9.63842196410159</c:v>
                </c:pt>
                <c:pt idx="54">
                  <c:v>9.007397811988136</c:v>
                </c:pt>
                <c:pt idx="55">
                  <c:v>8.768500455775358</c:v>
                </c:pt>
                <c:pt idx="56">
                  <c:v>7.2230780614583745</c:v>
                </c:pt>
                <c:pt idx="57">
                  <c:v>6.481198219077862</c:v>
                </c:pt>
                <c:pt idx="58">
                  <c:v>3.907258975872351</c:v>
                </c:pt>
                <c:pt idx="59">
                  <c:v>3.524070228165397</c:v>
                </c:pt>
                <c:pt idx="60">
                  <c:v>2.2275429889591796</c:v>
                </c:pt>
                <c:pt idx="61">
                  <c:v>0.40744284704172545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0.000055475826792595156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中医经典科</c:v>
                </c:pt>
                <c:pt idx="2">
                  <c:v>心病三科</c:v>
                </c:pt>
                <c:pt idx="3">
                  <c:v>脑病二科</c:v>
                </c:pt>
                <c:pt idx="4">
                  <c:v>肾脏内科</c:v>
                </c:pt>
                <c:pt idx="5">
                  <c:v>乳腺甲状腺外科</c:v>
                </c:pt>
                <c:pt idx="6">
                  <c:v>脑病三科</c:v>
                </c:pt>
                <c:pt idx="7">
                  <c:v>东区重症医学科</c:v>
                </c:pt>
                <c:pt idx="8">
                  <c:v>消化内科</c:v>
                </c:pt>
                <c:pt idx="9">
                  <c:v>心病一科</c:v>
                </c:pt>
                <c:pt idx="10">
                  <c:v>关节骨科</c:v>
                </c:pt>
                <c:pt idx="11">
                  <c:v>妇科妇二科合并</c:v>
                </c:pt>
                <c:pt idx="12">
                  <c:v>身心医学科</c:v>
                </c:pt>
                <c:pt idx="13">
                  <c:v>胸外科</c:v>
                </c:pt>
                <c:pt idx="14">
                  <c:v>医院</c:v>
                </c:pt>
                <c:pt idx="15">
                  <c:v>运动损伤骨科</c:v>
                </c:pt>
                <c:pt idx="16">
                  <c:v>西区重症医学科</c:v>
                </c:pt>
                <c:pt idx="17">
                  <c:v>小儿骨科</c:v>
                </c:pt>
                <c:pt idx="18">
                  <c:v>心病四科</c:v>
                </c:pt>
                <c:pt idx="19">
                  <c:v>美容皮肤科</c:v>
                </c:pt>
                <c:pt idx="20">
                  <c:v>脾胃病科</c:v>
                </c:pt>
                <c:pt idx="21">
                  <c:v>老年医学科</c:v>
                </c:pt>
                <c:pt idx="22">
                  <c:v>重症医学科</c:v>
                </c:pt>
                <c:pt idx="23">
                  <c:v>中医外治中心</c:v>
                </c:pt>
                <c:pt idx="24">
                  <c:v>产科</c:v>
                </c:pt>
                <c:pt idx="25">
                  <c:v>显微骨科</c:v>
                </c:pt>
                <c:pt idx="26">
                  <c:v>脑病一科</c:v>
                </c:pt>
                <c:pt idx="27">
                  <c:v>肿瘤内科</c:v>
                </c:pt>
                <c:pt idx="28">
                  <c:v>内分泌科</c:v>
                </c:pt>
                <c:pt idx="29">
                  <c:v>推拿科</c:v>
                </c:pt>
                <c:pt idx="30">
                  <c:v>脾胃科消化科合并</c:v>
                </c:pt>
                <c:pt idx="31">
                  <c:v>泌尿外科</c:v>
                </c:pt>
                <c:pt idx="32">
                  <c:v>风湿病科</c:v>
                </c:pt>
                <c:pt idx="33">
                  <c:v>肾病科</c:v>
                </c:pt>
                <c:pt idx="34">
                  <c:v>血液科</c:v>
                </c:pt>
                <c:pt idx="35">
                  <c:v>小儿推拿科</c:v>
                </c:pt>
                <c:pt idx="36">
                  <c:v>皮肤科</c:v>
                </c:pt>
                <c:pt idx="37">
                  <c:v>肝胆外科</c:v>
                </c:pt>
                <c:pt idx="38">
                  <c:v>眼科</c:v>
                </c:pt>
                <c:pt idx="39">
                  <c:v>微创骨科</c:v>
                </c:pt>
                <c:pt idx="40">
                  <c:v>东区肾病科</c:v>
                </c:pt>
                <c:pt idx="41">
                  <c:v>神经外科</c:v>
                </c:pt>
                <c:pt idx="42">
                  <c:v>心血管内科</c:v>
                </c:pt>
                <c:pt idx="43">
                  <c:v>男科</c:v>
                </c:pt>
                <c:pt idx="44">
                  <c:v>周围血管科</c:v>
                </c:pt>
                <c:pt idx="45">
                  <c:v>心病二科</c:v>
                </c:pt>
                <c:pt idx="46">
                  <c:v>综合内科</c:v>
                </c:pt>
                <c:pt idx="47">
                  <c:v>脊柱骨科</c:v>
                </c:pt>
                <c:pt idx="48">
                  <c:v>肝病科</c:v>
                </c:pt>
                <c:pt idx="49">
                  <c:v>康复科</c:v>
                </c:pt>
                <c:pt idx="50">
                  <c:v>针灸科</c:v>
                </c:pt>
                <c:pt idx="51">
                  <c:v>儿科</c:v>
                </c:pt>
                <c:pt idx="52">
                  <c:v>耳鼻喉科</c:v>
                </c:pt>
                <c:pt idx="53">
                  <c:v>呼吸内科</c:v>
                </c:pt>
                <c:pt idx="54">
                  <c:v>妇二科</c:v>
                </c:pt>
                <c:pt idx="55">
                  <c:v>神经内科</c:v>
                </c:pt>
                <c:pt idx="56">
                  <c:v>创伤骨科</c:v>
                </c:pt>
                <c:pt idx="57">
                  <c:v>治未病中心</c:v>
                </c:pt>
                <c:pt idx="58">
                  <c:v>妇科</c:v>
                </c:pt>
                <c:pt idx="59">
                  <c:v>肛肠科</c:v>
                </c:pt>
                <c:pt idx="60">
                  <c:v>口腔科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95.18406031427476</c:v>
                </c:pt>
                <c:pt idx="1">
                  <c:v>94.7992125787235</c:v>
                </c:pt>
                <c:pt idx="2">
                  <c:v>94.63595948428637</c:v>
                </c:pt>
                <c:pt idx="3">
                  <c:v>91.5868536845072</c:v>
                </c:pt>
                <c:pt idx="4">
                  <c:v>91.39123629222756</c:v>
                </c:pt>
                <c:pt idx="5">
                  <c:v>91.33017651413482</c:v>
                </c:pt>
                <c:pt idx="6">
                  <c:v>91.29470511149944</c:v>
                </c:pt>
                <c:pt idx="7">
                  <c:v>91.23221881414536</c:v>
                </c:pt>
                <c:pt idx="8">
                  <c:v>90.43297091305509</c:v>
                </c:pt>
                <c:pt idx="9">
                  <c:v>89.95930450851819</c:v>
                </c:pt>
                <c:pt idx="10">
                  <c:v>89.15146622345067</c:v>
                </c:pt>
                <c:pt idx="11">
                  <c:v>88.35909152039112</c:v>
                </c:pt>
                <c:pt idx="12">
                  <c:v>87.52316276723361</c:v>
                </c:pt>
                <c:pt idx="13">
                  <c:v>87.37713030848218</c:v>
                </c:pt>
                <c:pt idx="14">
                  <c:v>83.22920849072804</c:v>
                </c:pt>
                <c:pt idx="15">
                  <c:v>82.50389930616764</c:v>
                </c:pt>
                <c:pt idx="16">
                  <c:v>81.42617401545876</c:v>
                </c:pt>
                <c:pt idx="17">
                  <c:v>81.13687853360622</c:v>
                </c:pt>
                <c:pt idx="18">
                  <c:v>78.87584898572604</c:v>
                </c:pt>
                <c:pt idx="19">
                  <c:v>78.84766080086072</c:v>
                </c:pt>
                <c:pt idx="20">
                  <c:v>76.48644062862535</c:v>
                </c:pt>
                <c:pt idx="21">
                  <c:v>75.88071087977437</c:v>
                </c:pt>
                <c:pt idx="22">
                  <c:v>74.28217770003043</c:v>
                </c:pt>
                <c:pt idx="23">
                  <c:v>72.18254920488238</c:v>
                </c:pt>
                <c:pt idx="24">
                  <c:v>69.91638064484933</c:v>
                </c:pt>
                <c:pt idx="25">
                  <c:v>69.71536215321576</c:v>
                </c:pt>
                <c:pt idx="26">
                  <c:v>66.99188211052916</c:v>
                </c:pt>
                <c:pt idx="27">
                  <c:v>62.087644945565536</c:v>
                </c:pt>
                <c:pt idx="28">
                  <c:v>54.60358418988751</c:v>
                </c:pt>
                <c:pt idx="29">
                  <c:v>50.591227994858954</c:v>
                </c:pt>
                <c:pt idx="30">
                  <c:v>50.55838251886185</c:v>
                </c:pt>
                <c:pt idx="31">
                  <c:v>48.15846759089797</c:v>
                </c:pt>
                <c:pt idx="32">
                  <c:v>45.663280634091905</c:v>
                </c:pt>
                <c:pt idx="33">
                  <c:v>45.3541593571702</c:v>
                </c:pt>
                <c:pt idx="34">
                  <c:v>42.07177679981107</c:v>
                </c:pt>
                <c:pt idx="35">
                  <c:v>39.96598225792469</c:v>
                </c:pt>
                <c:pt idx="36">
                  <c:v>39.87168289955705</c:v>
                </c:pt>
                <c:pt idx="37">
                  <c:v>38.05872668764898</c:v>
                </c:pt>
                <c:pt idx="38">
                  <c:v>37.67831896272234</c:v>
                </c:pt>
                <c:pt idx="39">
                  <c:v>35.6576564532709</c:v>
                </c:pt>
                <c:pt idx="40">
                  <c:v>33.288524848620746</c:v>
                </c:pt>
                <c:pt idx="41">
                  <c:v>30.782465792465153</c:v>
                </c:pt>
                <c:pt idx="42">
                  <c:v>28.83491201715145</c:v>
                </c:pt>
                <c:pt idx="43">
                  <c:v>28.81192047796608</c:v>
                </c:pt>
                <c:pt idx="44">
                  <c:v>27.648587896337528</c:v>
                </c:pt>
                <c:pt idx="45">
                  <c:v>27.410553286842454</c:v>
                </c:pt>
                <c:pt idx="46">
                  <c:v>25.7835246189279</c:v>
                </c:pt>
                <c:pt idx="47">
                  <c:v>25.43349486874358</c:v>
                </c:pt>
                <c:pt idx="48">
                  <c:v>24.613050485211918</c:v>
                </c:pt>
                <c:pt idx="49">
                  <c:v>20.927908852388022</c:v>
                </c:pt>
                <c:pt idx="50">
                  <c:v>19.723525387931673</c:v>
                </c:pt>
                <c:pt idx="51">
                  <c:v>18.659148267639548</c:v>
                </c:pt>
                <c:pt idx="52">
                  <c:v>18.187356458256577</c:v>
                </c:pt>
                <c:pt idx="53">
                  <c:v>15.126743585240042</c:v>
                </c:pt>
                <c:pt idx="54">
                  <c:v>14.637027344074106</c:v>
                </c:pt>
                <c:pt idx="55">
                  <c:v>11.92223041949758</c:v>
                </c:pt>
                <c:pt idx="56">
                  <c:v>10.317632468321314</c:v>
                </c:pt>
                <c:pt idx="57">
                  <c:v>10.02081163661157</c:v>
                </c:pt>
                <c:pt idx="58">
                  <c:v>9.621619006266457</c:v>
                </c:pt>
                <c:pt idx="59">
                  <c:v>7.688201718676568</c:v>
                </c:pt>
                <c:pt idx="60">
                  <c:v>4.808552893956919</c:v>
                </c:pt>
                <c:pt idx="61">
                  <c:v>3.3368439469610323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胸外科</c:v>
                </c:pt>
                <c:pt idx="4">
                  <c:v>耳鼻喉科</c:v>
                </c:pt>
                <c:pt idx="5">
                  <c:v>肿瘤内科</c:v>
                </c:pt>
                <c:pt idx="6">
                  <c:v>心病四科</c:v>
                </c:pt>
                <c:pt idx="7">
                  <c:v>西区重症医学科</c:v>
                </c:pt>
                <c:pt idx="8">
                  <c:v>心病二科</c:v>
                </c:pt>
                <c:pt idx="9">
                  <c:v>风湿病科</c:v>
                </c:pt>
                <c:pt idx="10">
                  <c:v>美容皮肤科</c:v>
                </c:pt>
                <c:pt idx="11">
                  <c:v>消化内科</c:v>
                </c:pt>
                <c:pt idx="12">
                  <c:v>肝胆外科</c:v>
                </c:pt>
                <c:pt idx="13">
                  <c:v>普通外科</c:v>
                </c:pt>
                <c:pt idx="14">
                  <c:v>肛肠科</c:v>
                </c:pt>
                <c:pt idx="15">
                  <c:v>男科</c:v>
                </c:pt>
                <c:pt idx="16">
                  <c:v>妇二科</c:v>
                </c:pt>
                <c:pt idx="17">
                  <c:v>心病一科</c:v>
                </c:pt>
                <c:pt idx="18">
                  <c:v>中医经典科</c:v>
                </c:pt>
                <c:pt idx="19">
                  <c:v>身心医学科</c:v>
                </c:pt>
                <c:pt idx="20">
                  <c:v>东区重症医学科</c:v>
                </c:pt>
                <c:pt idx="21">
                  <c:v>呼吸内科</c:v>
                </c:pt>
                <c:pt idx="22">
                  <c:v>针灸科</c:v>
                </c:pt>
                <c:pt idx="23">
                  <c:v>眼科</c:v>
                </c:pt>
                <c:pt idx="24">
                  <c:v>乳腺甲状腺外科</c:v>
                </c:pt>
                <c:pt idx="25">
                  <c:v>心病三科</c:v>
                </c:pt>
                <c:pt idx="26">
                  <c:v>综合内科</c:v>
                </c:pt>
                <c:pt idx="27">
                  <c:v>创伤骨科</c:v>
                </c:pt>
                <c:pt idx="28">
                  <c:v>口腔科</c:v>
                </c:pt>
                <c:pt idx="29">
                  <c:v>妇科</c:v>
                </c:pt>
                <c:pt idx="30">
                  <c:v>小儿推拿科</c:v>
                </c:pt>
                <c:pt idx="31">
                  <c:v>心血管内科</c:v>
                </c:pt>
                <c:pt idx="32">
                  <c:v>脑病一科</c:v>
                </c:pt>
                <c:pt idx="33">
                  <c:v>泌尿外科</c:v>
                </c:pt>
                <c:pt idx="34">
                  <c:v>儿科</c:v>
                </c:pt>
                <c:pt idx="35">
                  <c:v>推拿科</c:v>
                </c:pt>
                <c:pt idx="36">
                  <c:v>产科</c:v>
                </c:pt>
                <c:pt idx="37">
                  <c:v>脑病三科</c:v>
                </c:pt>
                <c:pt idx="38">
                  <c:v>肾脏内科</c:v>
                </c:pt>
                <c:pt idx="39">
                  <c:v>骨科</c:v>
                </c:pt>
                <c:pt idx="40">
                  <c:v>显微骨科</c:v>
                </c:pt>
                <c:pt idx="41">
                  <c:v>老年医学科</c:v>
                </c:pt>
                <c:pt idx="42">
                  <c:v>小儿骨科</c:v>
                </c:pt>
                <c:pt idx="43">
                  <c:v>神经内科</c:v>
                </c:pt>
                <c:pt idx="44">
                  <c:v>妇科妇二科合并</c:v>
                </c:pt>
                <c:pt idx="45">
                  <c:v>肝病科</c:v>
                </c:pt>
                <c:pt idx="46">
                  <c:v>微创骨科</c:v>
                </c:pt>
                <c:pt idx="47">
                  <c:v>医院</c:v>
                </c:pt>
                <c:pt idx="48">
                  <c:v>脾胃科消化科合并</c:v>
                </c:pt>
                <c:pt idx="49">
                  <c:v>中医外治中心</c:v>
                </c:pt>
                <c:pt idx="50">
                  <c:v>内分泌科</c:v>
                </c:pt>
                <c:pt idx="51">
                  <c:v>脑病二科</c:v>
                </c:pt>
                <c:pt idx="52">
                  <c:v>神经外科</c:v>
                </c:pt>
                <c:pt idx="53">
                  <c:v>脊柱骨科</c:v>
                </c:pt>
                <c:pt idx="54">
                  <c:v>皮肤科</c:v>
                </c:pt>
                <c:pt idx="55">
                  <c:v>康复科</c:v>
                </c:pt>
                <c:pt idx="56">
                  <c:v>脾胃病科</c:v>
                </c:pt>
                <c:pt idx="57">
                  <c:v>周围血管科</c:v>
                </c:pt>
                <c:pt idx="58">
                  <c:v>东区肾病科</c:v>
                </c:pt>
                <c:pt idx="59">
                  <c:v>肾病科</c:v>
                </c:pt>
                <c:pt idx="60">
                  <c:v>重症医学科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97.92791837711316</c:v>
                </c:pt>
                <c:pt idx="2">
                  <c:v>97.44821735264335</c:v>
                </c:pt>
                <c:pt idx="3">
                  <c:v>95.87532148052337</c:v>
                </c:pt>
                <c:pt idx="4">
                  <c:v>93.03816733154933</c:v>
                </c:pt>
                <c:pt idx="5">
                  <c:v>92.69118952279256</c:v>
                </c:pt>
                <c:pt idx="6">
                  <c:v>89.65859706624029</c:v>
                </c:pt>
                <c:pt idx="7">
                  <c:v>87.04257259850856</c:v>
                </c:pt>
                <c:pt idx="8">
                  <c:v>85.06587524020348</c:v>
                </c:pt>
                <c:pt idx="9">
                  <c:v>79.50650760733396</c:v>
                </c:pt>
                <c:pt idx="10">
                  <c:v>79.1317086777223</c:v>
                </c:pt>
                <c:pt idx="11">
                  <c:v>76.85826418235573</c:v>
                </c:pt>
                <c:pt idx="12">
                  <c:v>75.24632133552562</c:v>
                </c:pt>
                <c:pt idx="13">
                  <c:v>67.05839162912925</c:v>
                </c:pt>
                <c:pt idx="14">
                  <c:v>64.20624556302786</c:v>
                </c:pt>
                <c:pt idx="15">
                  <c:v>58.99200511571519</c:v>
                </c:pt>
                <c:pt idx="16">
                  <c:v>56.13578226104715</c:v>
                </c:pt>
                <c:pt idx="17">
                  <c:v>55.249617772035236</c:v>
                </c:pt>
                <c:pt idx="18">
                  <c:v>52.43461422760671</c:v>
                </c:pt>
                <c:pt idx="19">
                  <c:v>52.02084455311982</c:v>
                </c:pt>
                <c:pt idx="20">
                  <c:v>50.88971090130786</c:v>
                </c:pt>
                <c:pt idx="21">
                  <c:v>45.79018237111309</c:v>
                </c:pt>
                <c:pt idx="22">
                  <c:v>45.67372676136565</c:v>
                </c:pt>
                <c:pt idx="23">
                  <c:v>45.21260639975432</c:v>
                </c:pt>
                <c:pt idx="24">
                  <c:v>43.092829567031885</c:v>
                </c:pt>
                <c:pt idx="25">
                  <c:v>42.97514894287156</c:v>
                </c:pt>
                <c:pt idx="26">
                  <c:v>41.08434673980393</c:v>
                </c:pt>
                <c:pt idx="27">
                  <c:v>39.58564313853496</c:v>
                </c:pt>
                <c:pt idx="28">
                  <c:v>38.431228004255594</c:v>
                </c:pt>
                <c:pt idx="29">
                  <c:v>37.32144488798856</c:v>
                </c:pt>
                <c:pt idx="30">
                  <c:v>36.782042781988345</c:v>
                </c:pt>
                <c:pt idx="31">
                  <c:v>35.43344708525707</c:v>
                </c:pt>
                <c:pt idx="32">
                  <c:v>35.280816433474044</c:v>
                </c:pt>
                <c:pt idx="33">
                  <c:v>34.46860802690868</c:v>
                </c:pt>
                <c:pt idx="34">
                  <c:v>33.456018070501116</c:v>
                </c:pt>
                <c:pt idx="35">
                  <c:v>32.89047102981278</c:v>
                </c:pt>
                <c:pt idx="36">
                  <c:v>30.58003299535265</c:v>
                </c:pt>
                <c:pt idx="37">
                  <c:v>29.940947816144458</c:v>
                </c:pt>
                <c:pt idx="38">
                  <c:v>26.62980503274141</c:v>
                </c:pt>
                <c:pt idx="39">
                  <c:v>25.878822579698152</c:v>
                </c:pt>
                <c:pt idx="40">
                  <c:v>25.168992069139204</c:v>
                </c:pt>
                <c:pt idx="41">
                  <c:v>20.699520428423362</c:v>
                </c:pt>
                <c:pt idx="42">
                  <c:v>20.39991283485026</c:v>
                </c:pt>
                <c:pt idx="43">
                  <c:v>19.63118243438313</c:v>
                </c:pt>
                <c:pt idx="44">
                  <c:v>19.25414195260804</c:v>
                </c:pt>
                <c:pt idx="45">
                  <c:v>17.55268726795096</c:v>
                </c:pt>
                <c:pt idx="46">
                  <c:v>15.981121623094335</c:v>
                </c:pt>
                <c:pt idx="47">
                  <c:v>14.551299143163474</c:v>
                </c:pt>
                <c:pt idx="48">
                  <c:v>13.979313270533613</c:v>
                </c:pt>
                <c:pt idx="49">
                  <c:v>12.285260691457383</c:v>
                </c:pt>
                <c:pt idx="50">
                  <c:v>11.210143616996607</c:v>
                </c:pt>
                <c:pt idx="51">
                  <c:v>9.89567624309919</c:v>
                </c:pt>
                <c:pt idx="52">
                  <c:v>8.687122745391319</c:v>
                </c:pt>
                <c:pt idx="53">
                  <c:v>8.33605373014524</c:v>
                </c:pt>
                <c:pt idx="54">
                  <c:v>7.069335388077109</c:v>
                </c:pt>
                <c:pt idx="55">
                  <c:v>5.979523596127091</c:v>
                </c:pt>
                <c:pt idx="56">
                  <c:v>5.585592778108634</c:v>
                </c:pt>
                <c:pt idx="57">
                  <c:v>4.859587934612343</c:v>
                </c:pt>
                <c:pt idx="58">
                  <c:v>4.4344070418810935</c:v>
                </c:pt>
                <c:pt idx="59">
                  <c:v>3.97873306624362</c:v>
                </c:pt>
                <c:pt idx="60">
                  <c:v>3.7576473569904913</c:v>
                </c:pt>
                <c:pt idx="61">
                  <c:v>1.9251798548505927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针灸科</c:v>
                </c:pt>
                <c:pt idx="2">
                  <c:v>脑病三科</c:v>
                </c:pt>
                <c:pt idx="3">
                  <c:v>皮肤科</c:v>
                </c:pt>
                <c:pt idx="4">
                  <c:v>男科</c:v>
                </c:pt>
                <c:pt idx="5">
                  <c:v>胸外科</c:v>
                </c:pt>
                <c:pt idx="6">
                  <c:v>心病四科</c:v>
                </c:pt>
                <c:pt idx="7">
                  <c:v>神经外科</c:v>
                </c:pt>
                <c:pt idx="8">
                  <c:v>治未病中心</c:v>
                </c:pt>
                <c:pt idx="9">
                  <c:v>心病二科</c:v>
                </c:pt>
                <c:pt idx="10">
                  <c:v>小儿推拿科</c:v>
                </c:pt>
                <c:pt idx="11">
                  <c:v>妇二科</c:v>
                </c:pt>
                <c:pt idx="12">
                  <c:v>关节骨科</c:v>
                </c:pt>
                <c:pt idx="13">
                  <c:v>微创骨科</c:v>
                </c:pt>
                <c:pt idx="14">
                  <c:v>肿瘤内科</c:v>
                </c:pt>
                <c:pt idx="15">
                  <c:v>脑病二科</c:v>
                </c:pt>
                <c:pt idx="16">
                  <c:v>显微骨科</c:v>
                </c:pt>
                <c:pt idx="17">
                  <c:v>西区重症医学科</c:v>
                </c:pt>
                <c:pt idx="18">
                  <c:v>重症医学科</c:v>
                </c:pt>
                <c:pt idx="19">
                  <c:v>东区重症医学科</c:v>
                </c:pt>
                <c:pt idx="20">
                  <c:v>心病一科</c:v>
                </c:pt>
                <c:pt idx="21">
                  <c:v>耳鼻喉科</c:v>
                </c:pt>
                <c:pt idx="22">
                  <c:v>周围血管科</c:v>
                </c:pt>
                <c:pt idx="23">
                  <c:v>妇科妇二科合并</c:v>
                </c:pt>
                <c:pt idx="24">
                  <c:v>神经内科</c:v>
                </c:pt>
                <c:pt idx="25">
                  <c:v>泌尿外科</c:v>
                </c:pt>
                <c:pt idx="26">
                  <c:v>妇科</c:v>
                </c:pt>
                <c:pt idx="27">
                  <c:v>中医经典科</c:v>
                </c:pt>
                <c:pt idx="28">
                  <c:v>呼吸内科</c:v>
                </c:pt>
                <c:pt idx="29">
                  <c:v>口腔科</c:v>
                </c:pt>
                <c:pt idx="30">
                  <c:v>骨科</c:v>
                </c:pt>
                <c:pt idx="31">
                  <c:v>美容皮肤科</c:v>
                </c:pt>
                <c:pt idx="32">
                  <c:v>肛肠科</c:v>
                </c:pt>
                <c:pt idx="33">
                  <c:v>创伤骨科</c:v>
                </c:pt>
                <c:pt idx="34">
                  <c:v>普通外科</c:v>
                </c:pt>
                <c:pt idx="35">
                  <c:v>儿科</c:v>
                </c:pt>
                <c:pt idx="36">
                  <c:v>康复科</c:v>
                </c:pt>
                <c:pt idx="37">
                  <c:v>肾脏内科</c:v>
                </c:pt>
                <c:pt idx="38">
                  <c:v>脊柱骨科</c:v>
                </c:pt>
                <c:pt idx="39">
                  <c:v>身心医学科</c:v>
                </c:pt>
                <c:pt idx="40">
                  <c:v>心病三科</c:v>
                </c:pt>
                <c:pt idx="41">
                  <c:v>脑病一科</c:v>
                </c:pt>
                <c:pt idx="42">
                  <c:v>医院</c:v>
                </c:pt>
                <c:pt idx="43">
                  <c:v>肝病科</c:v>
                </c:pt>
                <c:pt idx="44">
                  <c:v>脾胃病科</c:v>
                </c:pt>
                <c:pt idx="45">
                  <c:v>脾胃科消化科合并</c:v>
                </c:pt>
                <c:pt idx="46">
                  <c:v>老年医学科</c:v>
                </c:pt>
                <c:pt idx="47">
                  <c:v>乳腺甲状腺外科</c:v>
                </c:pt>
                <c:pt idx="48">
                  <c:v>血液科</c:v>
                </c:pt>
                <c:pt idx="49">
                  <c:v>肝胆外科</c:v>
                </c:pt>
                <c:pt idx="50">
                  <c:v>内分泌科</c:v>
                </c:pt>
                <c:pt idx="51">
                  <c:v>小儿骨科</c:v>
                </c:pt>
                <c:pt idx="52">
                  <c:v>运动损伤骨科</c:v>
                </c:pt>
                <c:pt idx="53">
                  <c:v>综合内科</c:v>
                </c:pt>
                <c:pt idx="54">
                  <c:v>眼科</c:v>
                </c:pt>
                <c:pt idx="55">
                  <c:v>肾病科</c:v>
                </c:pt>
                <c:pt idx="56">
                  <c:v>风湿病科</c:v>
                </c:pt>
                <c:pt idx="57">
                  <c:v>东区肾病科</c:v>
                </c:pt>
                <c:pt idx="58">
                  <c:v>中医外治中心</c:v>
                </c:pt>
                <c:pt idx="59">
                  <c:v>推拿科</c:v>
                </c:pt>
                <c:pt idx="60">
                  <c:v>产科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99.61773212419975</c:v>
                </c:pt>
                <c:pt idx="2">
                  <c:v>99.08447679039233</c:v>
                </c:pt>
                <c:pt idx="3">
                  <c:v>97.93788177914931</c:v>
                </c:pt>
                <c:pt idx="4">
                  <c:v>95.17942114871897</c:v>
                </c:pt>
                <c:pt idx="5">
                  <c:v>91.33288199259961</c:v>
                </c:pt>
                <c:pt idx="6">
                  <c:v>87.55473147531477</c:v>
                </c:pt>
                <c:pt idx="7">
                  <c:v>86.08016999751169</c:v>
                </c:pt>
                <c:pt idx="8">
                  <c:v>85.57039025529014</c:v>
                </c:pt>
                <c:pt idx="9">
                  <c:v>85.51978461800853</c:v>
                </c:pt>
                <c:pt idx="10">
                  <c:v>84.98781832242337</c:v>
                </c:pt>
                <c:pt idx="11">
                  <c:v>84.41593529059425</c:v>
                </c:pt>
                <c:pt idx="12">
                  <c:v>84.20740677389453</c:v>
                </c:pt>
                <c:pt idx="13">
                  <c:v>84.15590174136952</c:v>
                </c:pt>
                <c:pt idx="14">
                  <c:v>81.90091318264501</c:v>
                </c:pt>
                <c:pt idx="15">
                  <c:v>81.21401115091533</c:v>
                </c:pt>
                <c:pt idx="16">
                  <c:v>80.18852756781453</c:v>
                </c:pt>
                <c:pt idx="17">
                  <c:v>77.5425287457532</c:v>
                </c:pt>
                <c:pt idx="18">
                  <c:v>75.24258774376933</c:v>
                </c:pt>
                <c:pt idx="19">
                  <c:v>74.81135326815455</c:v>
                </c:pt>
                <c:pt idx="20">
                  <c:v>74.47715938959927</c:v>
                </c:pt>
                <c:pt idx="21">
                  <c:v>73.97316184343602</c:v>
                </c:pt>
                <c:pt idx="22">
                  <c:v>71.81985513726688</c:v>
                </c:pt>
                <c:pt idx="23">
                  <c:v>71.60268372102183</c:v>
                </c:pt>
                <c:pt idx="24">
                  <c:v>69.60197040432944</c:v>
                </c:pt>
                <c:pt idx="25">
                  <c:v>68.54038335700955</c:v>
                </c:pt>
                <c:pt idx="26">
                  <c:v>68.15673649371537</c:v>
                </c:pt>
                <c:pt idx="27">
                  <c:v>67.6529378515858</c:v>
                </c:pt>
                <c:pt idx="28">
                  <c:v>66.45356193367398</c:v>
                </c:pt>
                <c:pt idx="29">
                  <c:v>66.41755532439333</c:v>
                </c:pt>
                <c:pt idx="30">
                  <c:v>64.62613520944083</c:v>
                </c:pt>
                <c:pt idx="31">
                  <c:v>62.90746816953258</c:v>
                </c:pt>
                <c:pt idx="32">
                  <c:v>62.83101802139917</c:v>
                </c:pt>
                <c:pt idx="33">
                  <c:v>62.00440164533711</c:v>
                </c:pt>
                <c:pt idx="34">
                  <c:v>59.373861187879065</c:v>
                </c:pt>
                <c:pt idx="35">
                  <c:v>58.05479709723453</c:v>
                </c:pt>
                <c:pt idx="36">
                  <c:v>57.83234496968188</c:v>
                </c:pt>
                <c:pt idx="37">
                  <c:v>57.34480133973838</c:v>
                </c:pt>
                <c:pt idx="38">
                  <c:v>56.702328291112984</c:v>
                </c:pt>
                <c:pt idx="39">
                  <c:v>53.33458027743898</c:v>
                </c:pt>
                <c:pt idx="40">
                  <c:v>53.11616777364739</c:v>
                </c:pt>
                <c:pt idx="41">
                  <c:v>50.96423994489019</c:v>
                </c:pt>
                <c:pt idx="42">
                  <c:v>50.26572399270551</c:v>
                </c:pt>
                <c:pt idx="43">
                  <c:v>48.83038216697062</c:v>
                </c:pt>
                <c:pt idx="44">
                  <c:v>46.58987897413021</c:v>
                </c:pt>
                <c:pt idx="45">
                  <c:v>46.16493695219346</c:v>
                </c:pt>
                <c:pt idx="46">
                  <c:v>41.93655424132481</c:v>
                </c:pt>
                <c:pt idx="47">
                  <c:v>41.19437917394567</c:v>
                </c:pt>
                <c:pt idx="48">
                  <c:v>38.60437296605431</c:v>
                </c:pt>
                <c:pt idx="49">
                  <c:v>31.913578771222575</c:v>
                </c:pt>
                <c:pt idx="50">
                  <c:v>29.18167503008091</c:v>
                </c:pt>
                <c:pt idx="51">
                  <c:v>23.230097712558795</c:v>
                </c:pt>
                <c:pt idx="52">
                  <c:v>22.552806873895854</c:v>
                </c:pt>
                <c:pt idx="53">
                  <c:v>21.68569830603095</c:v>
                </c:pt>
                <c:pt idx="54">
                  <c:v>18.873626863777307</c:v>
                </c:pt>
                <c:pt idx="55">
                  <c:v>11.990227765883787</c:v>
                </c:pt>
                <c:pt idx="56">
                  <c:v>10.278826677956417</c:v>
                </c:pt>
                <c:pt idx="57">
                  <c:v>9.413032458935398</c:v>
                </c:pt>
                <c:pt idx="58">
                  <c:v>8.450494493609812</c:v>
                </c:pt>
                <c:pt idx="59">
                  <c:v>3.7563498907338513</c:v>
                </c:pt>
                <c:pt idx="60">
                  <c:v>1.838286603386212</c:v>
                </c:pt>
                <c:pt idx="61">
                  <c:v>1.497258291737905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针灸科</c:v>
                </c:pt>
                <c:pt idx="2">
                  <c:v>泌尿外科</c:v>
                </c:pt>
                <c:pt idx="3">
                  <c:v>运动损伤骨科</c:v>
                </c:pt>
                <c:pt idx="4">
                  <c:v>脊柱骨科</c:v>
                </c:pt>
                <c:pt idx="5">
                  <c:v>心病二科</c:v>
                </c:pt>
                <c:pt idx="6">
                  <c:v>康复科</c:v>
                </c:pt>
                <c:pt idx="7">
                  <c:v>消化内科</c:v>
                </c:pt>
                <c:pt idx="8">
                  <c:v>儿科</c:v>
                </c:pt>
                <c:pt idx="9">
                  <c:v>脑病三科</c:v>
                </c:pt>
                <c:pt idx="10">
                  <c:v>显微骨科</c:v>
                </c:pt>
                <c:pt idx="11">
                  <c:v>心血管内科</c:v>
                </c:pt>
                <c:pt idx="12">
                  <c:v>妇二科</c:v>
                </c:pt>
                <c:pt idx="13">
                  <c:v>微创骨科</c:v>
                </c:pt>
                <c:pt idx="14">
                  <c:v>小儿推拿科</c:v>
                </c:pt>
                <c:pt idx="15">
                  <c:v>产科</c:v>
                </c:pt>
                <c:pt idx="16">
                  <c:v>身心医学科</c:v>
                </c:pt>
                <c:pt idx="17">
                  <c:v>呼吸内科</c:v>
                </c:pt>
                <c:pt idx="18">
                  <c:v>乳腺甲状腺外科</c:v>
                </c:pt>
                <c:pt idx="19">
                  <c:v>神经外科</c:v>
                </c:pt>
                <c:pt idx="20">
                  <c:v>东区肾病科</c:v>
                </c:pt>
                <c:pt idx="21">
                  <c:v>脾胃病科</c:v>
                </c:pt>
                <c:pt idx="22">
                  <c:v>创伤骨科</c:v>
                </c:pt>
                <c:pt idx="23">
                  <c:v>东区重症医学科</c:v>
                </c:pt>
                <c:pt idx="24">
                  <c:v>脑病二科</c:v>
                </c:pt>
                <c:pt idx="25">
                  <c:v>胸外科</c:v>
                </c:pt>
                <c:pt idx="26">
                  <c:v>普通外科</c:v>
                </c:pt>
                <c:pt idx="27">
                  <c:v>脾胃科消化科合并</c:v>
                </c:pt>
                <c:pt idx="28">
                  <c:v>推拿科</c:v>
                </c:pt>
                <c:pt idx="29">
                  <c:v>美容皮肤科</c:v>
                </c:pt>
                <c:pt idx="30">
                  <c:v>综合内科</c:v>
                </c:pt>
                <c:pt idx="31">
                  <c:v>肛肠科</c:v>
                </c:pt>
                <c:pt idx="32">
                  <c:v>治未病中心</c:v>
                </c:pt>
                <c:pt idx="33">
                  <c:v>妇科</c:v>
                </c:pt>
                <c:pt idx="34">
                  <c:v>风湿病科</c:v>
                </c:pt>
                <c:pt idx="35">
                  <c:v>神经内科</c:v>
                </c:pt>
                <c:pt idx="36">
                  <c:v>关节骨科</c:v>
                </c:pt>
                <c:pt idx="37">
                  <c:v>妇科妇二科合并</c:v>
                </c:pt>
                <c:pt idx="38">
                  <c:v>小儿骨科</c:v>
                </c:pt>
                <c:pt idx="39">
                  <c:v>血液科</c:v>
                </c:pt>
                <c:pt idx="40">
                  <c:v>男科</c:v>
                </c:pt>
                <c:pt idx="41">
                  <c:v>肿瘤内科</c:v>
                </c:pt>
                <c:pt idx="42">
                  <c:v>眼科</c:v>
                </c:pt>
                <c:pt idx="43">
                  <c:v>西区重症医学科</c:v>
                </c:pt>
                <c:pt idx="44">
                  <c:v>肾病科</c:v>
                </c:pt>
                <c:pt idx="45">
                  <c:v>肝胆外科</c:v>
                </c:pt>
                <c:pt idx="46">
                  <c:v>肾脏内科</c:v>
                </c:pt>
                <c:pt idx="47">
                  <c:v>心病四科</c:v>
                </c:pt>
                <c:pt idx="48">
                  <c:v>老年医学科</c:v>
                </c:pt>
                <c:pt idx="49">
                  <c:v>中医外治中心</c:v>
                </c:pt>
                <c:pt idx="50">
                  <c:v>心病一科</c:v>
                </c:pt>
                <c:pt idx="51">
                  <c:v>周围血管科</c:v>
                </c:pt>
                <c:pt idx="52">
                  <c:v>脑病一科</c:v>
                </c:pt>
                <c:pt idx="53">
                  <c:v>耳鼻喉科</c:v>
                </c:pt>
                <c:pt idx="54">
                  <c:v>口腔科</c:v>
                </c:pt>
                <c:pt idx="55">
                  <c:v>内分泌科</c:v>
                </c:pt>
                <c:pt idx="56">
                  <c:v>心病三科</c:v>
                </c:pt>
                <c:pt idx="57">
                  <c:v>皮肤科</c:v>
                </c:pt>
                <c:pt idx="58">
                  <c:v>骨科</c:v>
                </c:pt>
                <c:pt idx="59">
                  <c:v>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99.38618591670634</c:v>
                </c:pt>
                <c:pt idx="2">
                  <c:v>99.13128476352342</c:v>
                </c:pt>
                <c:pt idx="3">
                  <c:v>97.5655007538638</c:v>
                </c:pt>
                <c:pt idx="4">
                  <c:v>97.37130590312564</c:v>
                </c:pt>
                <c:pt idx="5">
                  <c:v>96.73507218806284</c:v>
                </c:pt>
                <c:pt idx="6">
                  <c:v>93.9506791898205</c:v>
                </c:pt>
                <c:pt idx="7">
                  <c:v>93.30005883820026</c:v>
                </c:pt>
                <c:pt idx="8">
                  <c:v>89.76474904878653</c:v>
                </c:pt>
                <c:pt idx="9">
                  <c:v>86.45302024913909</c:v>
                </c:pt>
                <c:pt idx="10">
                  <c:v>85.41941249456303</c:v>
                </c:pt>
                <c:pt idx="11">
                  <c:v>83.83218638995753</c:v>
                </c:pt>
                <c:pt idx="12">
                  <c:v>83.464803114508</c:v>
                </c:pt>
                <c:pt idx="13">
                  <c:v>80.8262511951212</c:v>
                </c:pt>
                <c:pt idx="14">
                  <c:v>78.39545536804519</c:v>
                </c:pt>
                <c:pt idx="15">
                  <c:v>77.79431346508692</c:v>
                </c:pt>
                <c:pt idx="16">
                  <c:v>75.27795768075634</c:v>
                </c:pt>
                <c:pt idx="17">
                  <c:v>74.9852718465029</c:v>
                </c:pt>
                <c:pt idx="18">
                  <c:v>73.26335015346092</c:v>
                </c:pt>
                <c:pt idx="19">
                  <c:v>72.90456478404238</c:v>
                </c:pt>
                <c:pt idx="20">
                  <c:v>72.43911202604484</c:v>
                </c:pt>
                <c:pt idx="21">
                  <c:v>71.30135988720244</c:v>
                </c:pt>
                <c:pt idx="22">
                  <c:v>69.02174917665971</c:v>
                </c:pt>
                <c:pt idx="23">
                  <c:v>68.36584467447197</c:v>
                </c:pt>
                <c:pt idx="24">
                  <c:v>65.6027190347908</c:v>
                </c:pt>
                <c:pt idx="25">
                  <c:v>64.8073921954565</c:v>
                </c:pt>
                <c:pt idx="26">
                  <c:v>64.6684900764711</c:v>
                </c:pt>
                <c:pt idx="27">
                  <c:v>64.47643627344121</c:v>
                </c:pt>
                <c:pt idx="28">
                  <c:v>61.30198989550046</c:v>
                </c:pt>
                <c:pt idx="29">
                  <c:v>57.87383021961346</c:v>
                </c:pt>
                <c:pt idx="30">
                  <c:v>54.12421563172498</c:v>
                </c:pt>
                <c:pt idx="31">
                  <c:v>53.49655378958597</c:v>
                </c:pt>
                <c:pt idx="32">
                  <c:v>47.93906735310847</c:v>
                </c:pt>
                <c:pt idx="33">
                  <c:v>47.395808028365614</c:v>
                </c:pt>
                <c:pt idx="34">
                  <c:v>44.44111221775514</c:v>
                </c:pt>
                <c:pt idx="35">
                  <c:v>41.57125268965226</c:v>
                </c:pt>
                <c:pt idx="36">
                  <c:v>41.2009539075432</c:v>
                </c:pt>
                <c:pt idx="37">
                  <c:v>36.540078871832876</c:v>
                </c:pt>
                <c:pt idx="38">
                  <c:v>35.03083757989953</c:v>
                </c:pt>
                <c:pt idx="39">
                  <c:v>33.572389082617576</c:v>
                </c:pt>
                <c:pt idx="40">
                  <c:v>32.04850591965993</c:v>
                </c:pt>
                <c:pt idx="41">
                  <c:v>31.120380443887953</c:v>
                </c:pt>
                <c:pt idx="42">
                  <c:v>24.89328313871035</c:v>
                </c:pt>
                <c:pt idx="43">
                  <c:v>23.90399020072888</c:v>
                </c:pt>
                <c:pt idx="44">
                  <c:v>21.808641082493608</c:v>
                </c:pt>
                <c:pt idx="45">
                  <c:v>19.78856189941072</c:v>
                </c:pt>
                <c:pt idx="46">
                  <c:v>19.278758982623803</c:v>
                </c:pt>
                <c:pt idx="47">
                  <c:v>18.0450046156932</c:v>
                </c:pt>
                <c:pt idx="48">
                  <c:v>15.725859574273004</c:v>
                </c:pt>
                <c:pt idx="49">
                  <c:v>15.500431841134121</c:v>
                </c:pt>
                <c:pt idx="50">
                  <c:v>15.410643613525247</c:v>
                </c:pt>
                <c:pt idx="51">
                  <c:v>14.695209048937901</c:v>
                </c:pt>
                <c:pt idx="52">
                  <c:v>10.398112453608096</c:v>
                </c:pt>
                <c:pt idx="53">
                  <c:v>8.12833742849383</c:v>
                </c:pt>
                <c:pt idx="54">
                  <c:v>5.136753877836451</c:v>
                </c:pt>
                <c:pt idx="55">
                  <c:v>4.954159092034609</c:v>
                </c:pt>
                <c:pt idx="56">
                  <c:v>4.8582089731330065</c:v>
                </c:pt>
                <c:pt idx="57">
                  <c:v>3.0473373605134793</c:v>
                </c:pt>
                <c:pt idx="58">
                  <c:v>2.776455523964679</c:v>
                </c:pt>
                <c:pt idx="59">
                  <c:v>0.885422868954703</c:v>
                </c:pt>
                <c:pt idx="60">
                  <c:v>0.42168525158989584</c:v>
                </c:pt>
                <c:pt idx="61">
                  <c:v>0.3124127502710471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妇二科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周围血管科</c:v>
                </c:pt>
                <c:pt idx="5">
                  <c:v>中医经典科</c:v>
                </c:pt>
                <c:pt idx="6">
                  <c:v>西区重症医学科</c:v>
                </c:pt>
                <c:pt idx="7">
                  <c:v>肾病科</c:v>
                </c:pt>
                <c:pt idx="8">
                  <c:v>脑病二科</c:v>
                </c:pt>
                <c:pt idx="9">
                  <c:v>医院</c:v>
                </c:pt>
                <c:pt idx="10">
                  <c:v>身心医学科</c:v>
                </c:pt>
                <c:pt idx="11">
                  <c:v>口腔科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神经外科</c:v>
                </c:pt>
                <c:pt idx="15">
                  <c:v>眼科</c:v>
                </c:pt>
                <c:pt idx="16">
                  <c:v>显微骨科</c:v>
                </c:pt>
                <c:pt idx="17">
                  <c:v>产科</c:v>
                </c:pt>
                <c:pt idx="18">
                  <c:v>重症医学科</c:v>
                </c:pt>
                <c:pt idx="19">
                  <c:v>创伤骨科</c:v>
                </c:pt>
                <c:pt idx="20">
                  <c:v>血液科</c:v>
                </c:pt>
                <c:pt idx="21">
                  <c:v>儿科</c:v>
                </c:pt>
                <c:pt idx="22">
                  <c:v>呼吸内科</c:v>
                </c:pt>
                <c:pt idx="23">
                  <c:v>风湿病科</c:v>
                </c:pt>
                <c:pt idx="24">
                  <c:v>男科</c:v>
                </c:pt>
                <c:pt idx="25">
                  <c:v>东区肾病科</c:v>
                </c:pt>
                <c:pt idx="26">
                  <c:v>胸外科</c:v>
                </c:pt>
                <c:pt idx="27">
                  <c:v>妇科</c:v>
                </c:pt>
                <c:pt idx="28">
                  <c:v>骨科</c:v>
                </c:pt>
                <c:pt idx="29">
                  <c:v>肝胆外科</c:v>
                </c:pt>
                <c:pt idx="30">
                  <c:v>心病三科</c:v>
                </c:pt>
                <c:pt idx="31">
                  <c:v>耳鼻喉科</c:v>
                </c:pt>
                <c:pt idx="32">
                  <c:v>肾脏内科</c:v>
                </c:pt>
                <c:pt idx="33">
                  <c:v>肝病科</c:v>
                </c:pt>
                <c:pt idx="34">
                  <c:v>脊柱骨科</c:v>
                </c:pt>
                <c:pt idx="35">
                  <c:v>脾胃病科</c:v>
                </c:pt>
                <c:pt idx="36">
                  <c:v>乳腺甲状腺外科</c:v>
                </c:pt>
                <c:pt idx="37">
                  <c:v>中医外治中心</c:v>
                </c:pt>
                <c:pt idx="38">
                  <c:v>脑病一科</c:v>
                </c:pt>
                <c:pt idx="39">
                  <c:v>内分泌科</c:v>
                </c:pt>
                <c:pt idx="40">
                  <c:v>消化内科</c:v>
                </c:pt>
                <c:pt idx="41">
                  <c:v>普通外科</c:v>
                </c:pt>
                <c:pt idx="42">
                  <c:v>关节骨科</c:v>
                </c:pt>
                <c:pt idx="43">
                  <c:v>脾胃科消化科合并</c:v>
                </c:pt>
                <c:pt idx="44">
                  <c:v>美容皮肤科</c:v>
                </c:pt>
                <c:pt idx="45">
                  <c:v>东区重症医学科</c:v>
                </c:pt>
                <c:pt idx="46">
                  <c:v>肿瘤内科</c:v>
                </c:pt>
                <c:pt idx="47">
                  <c:v>妇科妇二科合并</c:v>
                </c:pt>
                <c:pt idx="48">
                  <c:v>肛肠科</c:v>
                </c:pt>
                <c:pt idx="49">
                  <c:v>推拿科</c:v>
                </c:pt>
                <c:pt idx="50">
                  <c:v>小儿推拿科</c:v>
                </c:pt>
                <c:pt idx="51">
                  <c:v>心血管内科</c:v>
                </c:pt>
                <c:pt idx="52">
                  <c:v>心病二科</c:v>
                </c:pt>
                <c:pt idx="53">
                  <c:v>康复科</c:v>
                </c:pt>
                <c:pt idx="54">
                  <c:v>针灸科</c:v>
                </c:pt>
                <c:pt idx="55">
                  <c:v>心病一科</c:v>
                </c:pt>
                <c:pt idx="56">
                  <c:v>综合内科</c:v>
                </c:pt>
                <c:pt idx="57">
                  <c:v>微创骨科</c:v>
                </c:pt>
                <c:pt idx="58">
                  <c:v>皮肤科</c:v>
                </c:pt>
                <c:pt idx="59">
                  <c:v>治未病中心</c:v>
                </c:pt>
                <c:pt idx="60">
                  <c:v>泌尿外科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29.886234093626005</c:v>
                </c:pt>
                <c:pt idx="2">
                  <c:v>23.798577158977693</c:v>
                </c:pt>
                <c:pt idx="3">
                  <c:v>12.944681800131898</c:v>
                </c:pt>
                <c:pt idx="4">
                  <c:v>10.524524187081825</c:v>
                </c:pt>
                <c:pt idx="5">
                  <c:v>10.270502347539265</c:v>
                </c:pt>
                <c:pt idx="6">
                  <c:v>6.909506142669011</c:v>
                </c:pt>
                <c:pt idx="7">
                  <c:v>4.19943614473322</c:v>
                </c:pt>
                <c:pt idx="8">
                  <c:v>3.9036458438697954</c:v>
                </c:pt>
                <c:pt idx="9">
                  <c:v>3.536861740137377</c:v>
                </c:pt>
                <c:pt idx="10">
                  <c:v>2.95584147046995</c:v>
                </c:pt>
                <c:pt idx="11">
                  <c:v>2.767084717327997</c:v>
                </c:pt>
                <c:pt idx="12">
                  <c:v>2.7627819892112484</c:v>
                </c:pt>
                <c:pt idx="13">
                  <c:v>2.5247238480092884</c:v>
                </c:pt>
                <c:pt idx="14">
                  <c:v>2.364291310675613</c:v>
                </c:pt>
                <c:pt idx="15">
                  <c:v>2.2978796375959774</c:v>
                </c:pt>
                <c:pt idx="16">
                  <c:v>2.115756362209421</c:v>
                </c:pt>
                <c:pt idx="17">
                  <c:v>2.1051081109914893</c:v>
                </c:pt>
                <c:pt idx="18">
                  <c:v>1.990348821056673</c:v>
                </c:pt>
                <c:pt idx="19">
                  <c:v>1.846545961489722</c:v>
                </c:pt>
                <c:pt idx="20">
                  <c:v>1.689875657165536</c:v>
                </c:pt>
                <c:pt idx="21">
                  <c:v>1.641455551506246</c:v>
                </c:pt>
                <c:pt idx="22">
                  <c:v>1.5413777016844419</c:v>
                </c:pt>
                <c:pt idx="23">
                  <c:v>1.5381505855397108</c:v>
                </c:pt>
                <c:pt idx="24">
                  <c:v>1.503299571534012</c:v>
                </c:pt>
                <c:pt idx="25">
                  <c:v>1.4824168280121657</c:v>
                </c:pt>
                <c:pt idx="26">
                  <c:v>1.4664197295577448</c:v>
                </c:pt>
                <c:pt idx="27">
                  <c:v>1.4170807195317903</c:v>
                </c:pt>
                <c:pt idx="28">
                  <c:v>1.400641234440512</c:v>
                </c:pt>
                <c:pt idx="29">
                  <c:v>1.265196457065056</c:v>
                </c:pt>
                <c:pt idx="30">
                  <c:v>1.2268127657862102</c:v>
                </c:pt>
                <c:pt idx="31">
                  <c:v>1.2153000330966357</c:v>
                </c:pt>
                <c:pt idx="32">
                  <c:v>1.2070702798124255</c:v>
                </c:pt>
                <c:pt idx="33">
                  <c:v>1.1984510213711124</c:v>
                </c:pt>
                <c:pt idx="34">
                  <c:v>1.1565179341650218</c:v>
                </c:pt>
                <c:pt idx="35">
                  <c:v>1.116744122815189</c:v>
                </c:pt>
                <c:pt idx="36">
                  <c:v>1.1014871503354382</c:v>
                </c:pt>
                <c:pt idx="37">
                  <c:v>0.9510436557235838</c:v>
                </c:pt>
                <c:pt idx="38">
                  <c:v>0.9254327849119955</c:v>
                </c:pt>
                <c:pt idx="39">
                  <c:v>0.9141402447548498</c:v>
                </c:pt>
                <c:pt idx="40">
                  <c:v>0.8606998118197192</c:v>
                </c:pt>
                <c:pt idx="41">
                  <c:v>0.8315776317598592</c:v>
                </c:pt>
                <c:pt idx="42">
                  <c:v>0.8274465388265478</c:v>
                </c:pt>
                <c:pt idx="43">
                  <c:v>0.8274003091003317</c:v>
                </c:pt>
                <c:pt idx="44">
                  <c:v>0.8254387097105417</c:v>
                </c:pt>
                <c:pt idx="45">
                  <c:v>0.7863267407078812</c:v>
                </c:pt>
                <c:pt idx="46">
                  <c:v>0.7451381608869031</c:v>
                </c:pt>
                <c:pt idx="47">
                  <c:v>0.7367052323535146</c:v>
                </c:pt>
                <c:pt idx="48">
                  <c:v>0.7183240722057903</c:v>
                </c:pt>
                <c:pt idx="49">
                  <c:v>0.7023187836280381</c:v>
                </c:pt>
                <c:pt idx="50">
                  <c:v>0.6827145291164023</c:v>
                </c:pt>
                <c:pt idx="51">
                  <c:v>0.6481556657801371</c:v>
                </c:pt>
                <c:pt idx="52">
                  <c:v>0.636148997244593</c:v>
                </c:pt>
                <c:pt idx="53">
                  <c:v>0.6341705047923546</c:v>
                </c:pt>
                <c:pt idx="54">
                  <c:v>0.6199996598574655</c:v>
                </c:pt>
                <c:pt idx="55">
                  <c:v>0.6153487041348126</c:v>
                </c:pt>
                <c:pt idx="56">
                  <c:v>0.6058156518623192</c:v>
                </c:pt>
                <c:pt idx="57">
                  <c:v>0.5989324619055402</c:v>
                </c:pt>
                <c:pt idx="58">
                  <c:v>0.5878364830544524</c:v>
                </c:pt>
                <c:pt idx="59">
                  <c:v>0.5761281491611026</c:v>
                </c:pt>
                <c:pt idx="60">
                  <c:v>0.5407068127911004</c:v>
                </c:pt>
                <c:pt idx="61">
                  <c:v>0.5406357553603949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显微骨科</c:v>
                </c:pt>
                <c:pt idx="2">
                  <c:v>风湿病科</c:v>
                </c:pt>
                <c:pt idx="3">
                  <c:v>脑病一科</c:v>
                </c:pt>
                <c:pt idx="4">
                  <c:v>周围血管科</c:v>
                </c:pt>
                <c:pt idx="5">
                  <c:v>脾胃科消化科合并</c:v>
                </c:pt>
                <c:pt idx="6">
                  <c:v>中医经典科</c:v>
                </c:pt>
                <c:pt idx="7">
                  <c:v>脑病二科</c:v>
                </c:pt>
                <c:pt idx="8">
                  <c:v>血液科</c:v>
                </c:pt>
                <c:pt idx="9">
                  <c:v>肿瘤内科</c:v>
                </c:pt>
                <c:pt idx="10">
                  <c:v>心病一科</c:v>
                </c:pt>
                <c:pt idx="11">
                  <c:v>产科</c:v>
                </c:pt>
                <c:pt idx="12">
                  <c:v>东区重症医学科</c:v>
                </c:pt>
                <c:pt idx="13">
                  <c:v>心病三科</c:v>
                </c:pt>
                <c:pt idx="14">
                  <c:v>耳鼻喉科</c:v>
                </c:pt>
                <c:pt idx="15">
                  <c:v>针灸科</c:v>
                </c:pt>
                <c:pt idx="16">
                  <c:v>眼科</c:v>
                </c:pt>
                <c:pt idx="17">
                  <c:v>重症医学科</c:v>
                </c:pt>
                <c:pt idx="18">
                  <c:v>骨科</c:v>
                </c:pt>
                <c:pt idx="19">
                  <c:v>康复科</c:v>
                </c:pt>
                <c:pt idx="20">
                  <c:v>小儿推拿科</c:v>
                </c:pt>
                <c:pt idx="21">
                  <c:v>乳腺甲状腺外科</c:v>
                </c:pt>
                <c:pt idx="22">
                  <c:v>美容皮肤科</c:v>
                </c:pt>
                <c:pt idx="23">
                  <c:v>口腔科</c:v>
                </c:pt>
                <c:pt idx="24">
                  <c:v>神经外科</c:v>
                </c:pt>
                <c:pt idx="25">
                  <c:v>肛肠科</c:v>
                </c:pt>
                <c:pt idx="26">
                  <c:v>关节骨科</c:v>
                </c:pt>
                <c:pt idx="27">
                  <c:v>妇二科</c:v>
                </c:pt>
                <c:pt idx="28">
                  <c:v>儿科</c:v>
                </c:pt>
                <c:pt idx="29">
                  <c:v>脑病三科</c:v>
                </c:pt>
                <c:pt idx="30">
                  <c:v>综合内科</c:v>
                </c:pt>
                <c:pt idx="31">
                  <c:v>男科</c:v>
                </c:pt>
                <c:pt idx="32">
                  <c:v>治未病中心</c:v>
                </c:pt>
                <c:pt idx="33">
                  <c:v>推拿科</c:v>
                </c:pt>
                <c:pt idx="34">
                  <c:v>心血管内科</c:v>
                </c:pt>
                <c:pt idx="35">
                  <c:v>皮肤科</c:v>
                </c:pt>
                <c:pt idx="36">
                  <c:v>微创骨科</c:v>
                </c:pt>
                <c:pt idx="37">
                  <c:v>普通外科</c:v>
                </c:pt>
                <c:pt idx="38">
                  <c:v>心病四科</c:v>
                </c:pt>
                <c:pt idx="39">
                  <c:v>肝病科</c:v>
                </c:pt>
                <c:pt idx="40">
                  <c:v>心病二科</c:v>
                </c:pt>
                <c:pt idx="41">
                  <c:v>内分泌科</c:v>
                </c:pt>
                <c:pt idx="42">
                  <c:v>脊柱骨科</c:v>
                </c:pt>
                <c:pt idx="43">
                  <c:v>中医外治中心</c:v>
                </c:pt>
                <c:pt idx="44">
                  <c:v>创伤骨科</c:v>
                </c:pt>
                <c:pt idx="45">
                  <c:v>运动损伤骨科</c:v>
                </c:pt>
                <c:pt idx="46">
                  <c:v>泌尿外科</c:v>
                </c:pt>
                <c:pt idx="47">
                  <c:v>胸外科</c:v>
                </c:pt>
                <c:pt idx="48">
                  <c:v>妇科</c:v>
                </c:pt>
                <c:pt idx="49">
                  <c:v>呼吸内科</c:v>
                </c:pt>
                <c:pt idx="50">
                  <c:v>老年医学科</c:v>
                </c:pt>
                <c:pt idx="51">
                  <c:v>神经内科</c:v>
                </c:pt>
                <c:pt idx="52">
                  <c:v>消化内科</c:v>
                </c:pt>
                <c:pt idx="53">
                  <c:v>西区重症医学科</c:v>
                </c:pt>
                <c:pt idx="54">
                  <c:v>肾脏内科</c:v>
                </c:pt>
                <c:pt idx="55">
                  <c:v>脾胃病科</c:v>
                </c:pt>
                <c:pt idx="56">
                  <c:v>肝胆外科</c:v>
                </c:pt>
                <c:pt idx="57">
                  <c:v>东区肾病科</c:v>
                </c:pt>
                <c:pt idx="58">
                  <c:v>妇科妇二科合并</c:v>
                </c:pt>
                <c:pt idx="59">
                  <c:v>肾病科</c:v>
                </c:pt>
                <c:pt idx="60">
                  <c:v>小儿骨科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97.76732668343196</c:v>
                </c:pt>
                <c:pt idx="1">
                  <c:v>93.22352990827656</c:v>
                </c:pt>
                <c:pt idx="2">
                  <c:v>91.92750354020806</c:v>
                </c:pt>
                <c:pt idx="3">
                  <c:v>91.84819896288549</c:v>
                </c:pt>
                <c:pt idx="4">
                  <c:v>90.55162945322415</c:v>
                </c:pt>
                <c:pt idx="5">
                  <c:v>88.54752054415238</c:v>
                </c:pt>
                <c:pt idx="6">
                  <c:v>87.77299772532064</c:v>
                </c:pt>
                <c:pt idx="7">
                  <c:v>82.54263282749822</c:v>
                </c:pt>
                <c:pt idx="8">
                  <c:v>82.38257728121663</c:v>
                </c:pt>
                <c:pt idx="9">
                  <c:v>81.81622041293765</c:v>
                </c:pt>
                <c:pt idx="10">
                  <c:v>78.58884606412246</c:v>
                </c:pt>
                <c:pt idx="11">
                  <c:v>77.2561633805488</c:v>
                </c:pt>
                <c:pt idx="12">
                  <c:v>76.91782551629267</c:v>
                </c:pt>
                <c:pt idx="13">
                  <c:v>76.79364046001042</c:v>
                </c:pt>
                <c:pt idx="14">
                  <c:v>76.4060997695581</c:v>
                </c:pt>
                <c:pt idx="15">
                  <c:v>75.74596584736592</c:v>
                </c:pt>
                <c:pt idx="16">
                  <c:v>73.88948416273422</c:v>
                </c:pt>
                <c:pt idx="17">
                  <c:v>71.56910361021683</c:v>
                </c:pt>
                <c:pt idx="18">
                  <c:v>69.85096930082655</c:v>
                </c:pt>
                <c:pt idx="19">
                  <c:v>69.50305205382621</c:v>
                </c:pt>
                <c:pt idx="20">
                  <c:v>67.53051649878297</c:v>
                </c:pt>
                <c:pt idx="21">
                  <c:v>64.93412547498032</c:v>
                </c:pt>
                <c:pt idx="22">
                  <c:v>56.50554345882948</c:v>
                </c:pt>
                <c:pt idx="23">
                  <c:v>55.97210033563486</c:v>
                </c:pt>
                <c:pt idx="24">
                  <c:v>52.987680736095456</c:v>
                </c:pt>
                <c:pt idx="25">
                  <c:v>52.592026793638794</c:v>
                </c:pt>
                <c:pt idx="26">
                  <c:v>52.02890115596661</c:v>
                </c:pt>
                <c:pt idx="27">
                  <c:v>51.89998383577383</c:v>
                </c:pt>
                <c:pt idx="28">
                  <c:v>47.47110582023879</c:v>
                </c:pt>
                <c:pt idx="29">
                  <c:v>43.2904108495832</c:v>
                </c:pt>
                <c:pt idx="30">
                  <c:v>43.20571554149453</c:v>
                </c:pt>
                <c:pt idx="31">
                  <c:v>42.31246442751555</c:v>
                </c:pt>
                <c:pt idx="32">
                  <c:v>42.06235693615077</c:v>
                </c:pt>
                <c:pt idx="33">
                  <c:v>41.934041448944726</c:v>
                </c:pt>
                <c:pt idx="34">
                  <c:v>41.542069569903695</c:v>
                </c:pt>
                <c:pt idx="35">
                  <c:v>41.366584485706916</c:v>
                </c:pt>
                <c:pt idx="36">
                  <c:v>39.82939144860271</c:v>
                </c:pt>
                <c:pt idx="37">
                  <c:v>39.09227478030748</c:v>
                </c:pt>
                <c:pt idx="38">
                  <c:v>37.94076802324224</c:v>
                </c:pt>
                <c:pt idx="39">
                  <c:v>36.16673474738541</c:v>
                </c:pt>
                <c:pt idx="40">
                  <c:v>35.99482470001823</c:v>
                </c:pt>
                <c:pt idx="41">
                  <c:v>35.929130898085205</c:v>
                </c:pt>
                <c:pt idx="42">
                  <c:v>35.87319390505665</c:v>
                </c:pt>
                <c:pt idx="43">
                  <c:v>34.566397232167056</c:v>
                </c:pt>
                <c:pt idx="44">
                  <c:v>31.577588126115042</c:v>
                </c:pt>
                <c:pt idx="45">
                  <c:v>28.78108781028108</c:v>
                </c:pt>
                <c:pt idx="46">
                  <c:v>26.233716208121404</c:v>
                </c:pt>
                <c:pt idx="47">
                  <c:v>26.05868621291938</c:v>
                </c:pt>
                <c:pt idx="48">
                  <c:v>25.395475515711418</c:v>
                </c:pt>
                <c:pt idx="49">
                  <c:v>24.320458582196913</c:v>
                </c:pt>
                <c:pt idx="50">
                  <c:v>22.67588488743959</c:v>
                </c:pt>
                <c:pt idx="51">
                  <c:v>17.828056289355978</c:v>
                </c:pt>
                <c:pt idx="52">
                  <c:v>15.00598559972406</c:v>
                </c:pt>
                <c:pt idx="53">
                  <c:v>12.599319561739208</c:v>
                </c:pt>
                <c:pt idx="54">
                  <c:v>12.3781428301726</c:v>
                </c:pt>
                <c:pt idx="55">
                  <c:v>11.16371492341177</c:v>
                </c:pt>
                <c:pt idx="56">
                  <c:v>10.30011583653705</c:v>
                </c:pt>
                <c:pt idx="57">
                  <c:v>7.773554096694779</c:v>
                </c:pt>
                <c:pt idx="58">
                  <c:v>7.590686234480715</c:v>
                </c:pt>
                <c:pt idx="59">
                  <c:v>2.6725848631057536</c:v>
                </c:pt>
                <c:pt idx="60">
                  <c:v>1.7653306754227271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肝胆外科</c:v>
                </c:pt>
                <c:pt idx="2">
                  <c:v>神经内科</c:v>
                </c:pt>
                <c:pt idx="3">
                  <c:v>针灸科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肝病科</c:v>
                </c:pt>
                <c:pt idx="7">
                  <c:v>骨科</c:v>
                </c:pt>
                <c:pt idx="8">
                  <c:v>创伤骨科</c:v>
                </c:pt>
                <c:pt idx="9">
                  <c:v>脊柱骨科</c:v>
                </c:pt>
                <c:pt idx="10">
                  <c:v>脾胃科消化科合并</c:v>
                </c:pt>
                <c:pt idx="11">
                  <c:v>心病二科</c:v>
                </c:pt>
                <c:pt idx="12">
                  <c:v>小儿骨科</c:v>
                </c:pt>
                <c:pt idx="13">
                  <c:v>美容皮肤科</c:v>
                </c:pt>
                <c:pt idx="14">
                  <c:v>皮肤科</c:v>
                </c:pt>
                <c:pt idx="15">
                  <c:v>重症医学科</c:v>
                </c:pt>
                <c:pt idx="16">
                  <c:v>产科</c:v>
                </c:pt>
                <c:pt idx="17">
                  <c:v>男科</c:v>
                </c:pt>
                <c:pt idx="18">
                  <c:v>肾脏内科</c:v>
                </c:pt>
                <c:pt idx="19">
                  <c:v>小儿推拿科</c:v>
                </c:pt>
                <c:pt idx="20">
                  <c:v>泌尿外科</c:v>
                </c:pt>
                <c:pt idx="21">
                  <c:v>关节骨科</c:v>
                </c:pt>
                <c:pt idx="22">
                  <c:v>身心医学科</c:v>
                </c:pt>
                <c:pt idx="23">
                  <c:v>耳鼻喉科</c:v>
                </c:pt>
                <c:pt idx="24">
                  <c:v>东区肾病科</c:v>
                </c:pt>
                <c:pt idx="25">
                  <c:v>神经外科</c:v>
                </c:pt>
                <c:pt idx="26">
                  <c:v>心病四科</c:v>
                </c:pt>
                <c:pt idx="27">
                  <c:v>胸外科</c:v>
                </c:pt>
                <c:pt idx="28">
                  <c:v>肿瘤内科</c:v>
                </c:pt>
                <c:pt idx="29">
                  <c:v>眼科</c:v>
                </c:pt>
                <c:pt idx="30">
                  <c:v>口腔科</c:v>
                </c:pt>
                <c:pt idx="31">
                  <c:v>运动损伤骨科</c:v>
                </c:pt>
                <c:pt idx="32">
                  <c:v>老年医学科</c:v>
                </c:pt>
                <c:pt idx="33">
                  <c:v>肾病科</c:v>
                </c:pt>
                <c:pt idx="34">
                  <c:v>东区重症医学科</c:v>
                </c:pt>
                <c:pt idx="35">
                  <c:v>呼吸内科</c:v>
                </c:pt>
                <c:pt idx="36">
                  <c:v>脑病一科</c:v>
                </c:pt>
                <c:pt idx="37">
                  <c:v>肛肠科</c:v>
                </c:pt>
                <c:pt idx="38">
                  <c:v>血液科</c:v>
                </c:pt>
                <c:pt idx="39">
                  <c:v>微创骨科</c:v>
                </c:pt>
                <c:pt idx="40">
                  <c:v>医院</c:v>
                </c:pt>
                <c:pt idx="41">
                  <c:v>儿科</c:v>
                </c:pt>
                <c:pt idx="42">
                  <c:v>脾胃病科</c:v>
                </c:pt>
                <c:pt idx="43">
                  <c:v>心病一科</c:v>
                </c:pt>
                <c:pt idx="44">
                  <c:v>康复科</c:v>
                </c:pt>
                <c:pt idx="45">
                  <c:v>西区重症医学科</c:v>
                </c:pt>
                <c:pt idx="46">
                  <c:v>中医经典科</c:v>
                </c:pt>
                <c:pt idx="47">
                  <c:v>脑病二科</c:v>
                </c:pt>
                <c:pt idx="48">
                  <c:v>妇科</c:v>
                </c:pt>
                <c:pt idx="49">
                  <c:v>普通外科</c:v>
                </c:pt>
                <c:pt idx="50">
                  <c:v>综合内科</c:v>
                </c:pt>
                <c:pt idx="51">
                  <c:v>内分泌科</c:v>
                </c:pt>
                <c:pt idx="52">
                  <c:v>治未病中心</c:v>
                </c:pt>
                <c:pt idx="53">
                  <c:v>妇科妇二科合并</c:v>
                </c:pt>
                <c:pt idx="54">
                  <c:v>妇二科</c:v>
                </c:pt>
                <c:pt idx="55">
                  <c:v>显微骨科</c:v>
                </c:pt>
                <c:pt idx="56">
                  <c:v>乳腺甲状腺外科</c:v>
                </c:pt>
                <c:pt idx="57">
                  <c:v>脑病三科</c:v>
                </c:pt>
                <c:pt idx="58">
                  <c:v>推拿科</c:v>
                </c:pt>
                <c:pt idx="59">
                  <c:v>心血管内科</c:v>
                </c:pt>
                <c:pt idx="60">
                  <c:v>消化内科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50.6216253501243</c:v>
                </c:pt>
                <c:pt idx="2">
                  <c:v>49.25518417082266</c:v>
                </c:pt>
                <c:pt idx="3">
                  <c:v>11.991482407927368</c:v>
                </c:pt>
                <c:pt idx="4">
                  <c:v>11.562912382744221</c:v>
                </c:pt>
                <c:pt idx="5">
                  <c:v>11.002530345615892</c:v>
                </c:pt>
                <c:pt idx="6">
                  <c:v>10.08301815025535</c:v>
                </c:pt>
                <c:pt idx="7">
                  <c:v>8.802514144357726</c:v>
                </c:pt>
                <c:pt idx="8">
                  <c:v>7.158326075247178</c:v>
                </c:pt>
                <c:pt idx="9">
                  <c:v>6.608459567090764</c:v>
                </c:pt>
                <c:pt idx="10">
                  <c:v>6.269088202163452</c:v>
                </c:pt>
                <c:pt idx="11">
                  <c:v>6.213625621477893</c:v>
                </c:pt>
                <c:pt idx="12">
                  <c:v>6.187428853414209</c:v>
                </c:pt>
                <c:pt idx="13">
                  <c:v>5.840313204961687</c:v>
                </c:pt>
                <c:pt idx="14">
                  <c:v>5.6988894643350445</c:v>
                </c:pt>
                <c:pt idx="15">
                  <c:v>5.2783254575192675</c:v>
                </c:pt>
                <c:pt idx="16">
                  <c:v>5.01256585050733</c:v>
                </c:pt>
                <c:pt idx="17">
                  <c:v>4.847520384308079</c:v>
                </c:pt>
                <c:pt idx="18">
                  <c:v>4.714997924579065</c:v>
                </c:pt>
                <c:pt idx="19">
                  <c:v>4.245555908394182</c:v>
                </c:pt>
                <c:pt idx="20">
                  <c:v>3.9790519457227322</c:v>
                </c:pt>
                <c:pt idx="21">
                  <c:v>3.6745414729533104</c:v>
                </c:pt>
                <c:pt idx="22">
                  <c:v>3.1938939058930296</c:v>
                </c:pt>
                <c:pt idx="23">
                  <c:v>3.0372413255067676</c:v>
                </c:pt>
                <c:pt idx="24">
                  <c:v>2.8877949360732242</c:v>
                </c:pt>
                <c:pt idx="25">
                  <c:v>2.879772545549241</c:v>
                </c:pt>
                <c:pt idx="26">
                  <c:v>2.830973091304884</c:v>
                </c:pt>
                <c:pt idx="27">
                  <c:v>2.806366621409386</c:v>
                </c:pt>
                <c:pt idx="28">
                  <c:v>2.779459411120864</c:v>
                </c:pt>
                <c:pt idx="29">
                  <c:v>2.679792447022438</c:v>
                </c:pt>
                <c:pt idx="30">
                  <c:v>2.671690884177637</c:v>
                </c:pt>
                <c:pt idx="31">
                  <c:v>2.575027121824334</c:v>
                </c:pt>
                <c:pt idx="32">
                  <c:v>2.50915040397327</c:v>
                </c:pt>
                <c:pt idx="33">
                  <c:v>2.327518025816717</c:v>
                </c:pt>
                <c:pt idx="34">
                  <c:v>2.249385424684007</c:v>
                </c:pt>
                <c:pt idx="35">
                  <c:v>2.1821527713475786</c:v>
                </c:pt>
                <c:pt idx="36">
                  <c:v>2.093613131164898</c:v>
                </c:pt>
                <c:pt idx="37">
                  <c:v>2.0607008492156385</c:v>
                </c:pt>
                <c:pt idx="38">
                  <c:v>1.9354875021645652</c:v>
                </c:pt>
                <c:pt idx="39">
                  <c:v>1.8953900551891965</c:v>
                </c:pt>
                <c:pt idx="40">
                  <c:v>1.8585902443695677</c:v>
                </c:pt>
                <c:pt idx="41">
                  <c:v>1.787383641444947</c:v>
                </c:pt>
                <c:pt idx="42">
                  <c:v>1.7626879240713906</c:v>
                </c:pt>
                <c:pt idx="43">
                  <c:v>1.6946660959031294</c:v>
                </c:pt>
                <c:pt idx="44">
                  <c:v>1.6880265031199295</c:v>
                </c:pt>
                <c:pt idx="45">
                  <c:v>1.6645195067455805</c:v>
                </c:pt>
                <c:pt idx="46">
                  <c:v>1.658752848691108</c:v>
                </c:pt>
                <c:pt idx="47">
                  <c:v>1.6353461993581877</c:v>
                </c:pt>
                <c:pt idx="48">
                  <c:v>1.5142396653194714</c:v>
                </c:pt>
                <c:pt idx="49">
                  <c:v>1.4774637307722027</c:v>
                </c:pt>
                <c:pt idx="50">
                  <c:v>1.4199967985136905</c:v>
                </c:pt>
                <c:pt idx="51">
                  <c:v>1.3935100156926283</c:v>
                </c:pt>
                <c:pt idx="52">
                  <c:v>1.387802360242363</c:v>
                </c:pt>
                <c:pt idx="53">
                  <c:v>1.3843928382493442</c:v>
                </c:pt>
                <c:pt idx="54">
                  <c:v>1.2953170531017981</c:v>
                </c:pt>
                <c:pt idx="55">
                  <c:v>1.2351621386082576</c:v>
                </c:pt>
                <c:pt idx="56">
                  <c:v>1.2181528915819453</c:v>
                </c:pt>
                <c:pt idx="57">
                  <c:v>1.1424573616667695</c:v>
                </c:pt>
                <c:pt idx="58">
                  <c:v>1.1396493360121012</c:v>
                </c:pt>
                <c:pt idx="59">
                  <c:v>1.1304032527890924</c:v>
                </c:pt>
                <c:pt idx="60">
                  <c:v>1.1036422261735939</c:v>
                </c:pt>
                <c:pt idx="61">
                  <c:v>1.0791587159743652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中医外治中心</c:v>
                </c:pt>
                <c:pt idx="2">
                  <c:v>小儿推拿科</c:v>
                </c:pt>
                <c:pt idx="3">
                  <c:v>普通外科</c:v>
                </c:pt>
                <c:pt idx="4">
                  <c:v>神经外科</c:v>
                </c:pt>
                <c:pt idx="5">
                  <c:v>耳鼻喉科</c:v>
                </c:pt>
                <c:pt idx="6">
                  <c:v>美容皮肤科</c:v>
                </c:pt>
                <c:pt idx="7">
                  <c:v>治未病中心</c:v>
                </c:pt>
                <c:pt idx="8">
                  <c:v>骨科</c:v>
                </c:pt>
                <c:pt idx="9">
                  <c:v>运动损伤骨科</c:v>
                </c:pt>
                <c:pt idx="10">
                  <c:v>重症医学科</c:v>
                </c:pt>
                <c:pt idx="11">
                  <c:v>脊柱骨科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微创骨科</c:v>
                </c:pt>
                <c:pt idx="15">
                  <c:v>神经内科</c:v>
                </c:pt>
                <c:pt idx="16">
                  <c:v>风湿病科</c:v>
                </c:pt>
                <c:pt idx="17">
                  <c:v>眼科</c:v>
                </c:pt>
                <c:pt idx="18">
                  <c:v>综合内科</c:v>
                </c:pt>
                <c:pt idx="19">
                  <c:v>身心医学科</c:v>
                </c:pt>
                <c:pt idx="20">
                  <c:v>小儿骨科</c:v>
                </c:pt>
                <c:pt idx="21">
                  <c:v>呼吸内科</c:v>
                </c:pt>
                <c:pt idx="22">
                  <c:v>肝胆外科</c:v>
                </c:pt>
                <c:pt idx="23">
                  <c:v>关节骨科</c:v>
                </c:pt>
                <c:pt idx="24">
                  <c:v>东区重症医学科</c:v>
                </c:pt>
                <c:pt idx="25">
                  <c:v>脑病一科</c:v>
                </c:pt>
                <c:pt idx="26">
                  <c:v>妇科</c:v>
                </c:pt>
                <c:pt idx="27">
                  <c:v>泌尿外科</c:v>
                </c:pt>
                <c:pt idx="28">
                  <c:v>乳腺甲状腺外科</c:v>
                </c:pt>
                <c:pt idx="29">
                  <c:v>皮肤科</c:v>
                </c:pt>
                <c:pt idx="30">
                  <c:v>显微骨科</c:v>
                </c:pt>
                <c:pt idx="31">
                  <c:v>创伤骨科</c:v>
                </c:pt>
                <c:pt idx="32">
                  <c:v>东区肾病科</c:v>
                </c:pt>
                <c:pt idx="33">
                  <c:v>产科</c:v>
                </c:pt>
                <c:pt idx="34">
                  <c:v>心血管内科</c:v>
                </c:pt>
                <c:pt idx="35">
                  <c:v>脾胃病科</c:v>
                </c:pt>
                <c:pt idx="36">
                  <c:v>肝病科</c:v>
                </c:pt>
                <c:pt idx="37">
                  <c:v>肛肠科</c:v>
                </c:pt>
                <c:pt idx="38">
                  <c:v>脑病三科</c:v>
                </c:pt>
                <c:pt idx="39">
                  <c:v>男科</c:v>
                </c:pt>
                <c:pt idx="40">
                  <c:v>中医经典科</c:v>
                </c:pt>
                <c:pt idx="41">
                  <c:v>西区重症医学科</c:v>
                </c:pt>
                <c:pt idx="42">
                  <c:v>血液科</c:v>
                </c:pt>
                <c:pt idx="43">
                  <c:v>脑病二科</c:v>
                </c:pt>
                <c:pt idx="44">
                  <c:v>消化内科</c:v>
                </c:pt>
                <c:pt idx="45">
                  <c:v>心病四科</c:v>
                </c:pt>
                <c:pt idx="46">
                  <c:v>儿科</c:v>
                </c:pt>
                <c:pt idx="47">
                  <c:v>心病三科</c:v>
                </c:pt>
                <c:pt idx="48">
                  <c:v>妇科妇二科合并</c:v>
                </c:pt>
                <c:pt idx="49">
                  <c:v>肾病科</c:v>
                </c:pt>
                <c:pt idx="50">
                  <c:v>针灸科</c:v>
                </c:pt>
                <c:pt idx="51">
                  <c:v>老年医学科</c:v>
                </c:pt>
                <c:pt idx="52">
                  <c:v>肾脏内科</c:v>
                </c:pt>
                <c:pt idx="53">
                  <c:v>康复科</c:v>
                </c:pt>
                <c:pt idx="54">
                  <c:v>肿瘤内科</c:v>
                </c:pt>
                <c:pt idx="55">
                  <c:v>推拿科</c:v>
                </c:pt>
                <c:pt idx="56">
                  <c:v>心病二科</c:v>
                </c:pt>
                <c:pt idx="57">
                  <c:v>妇二科</c:v>
                </c:pt>
                <c:pt idx="58">
                  <c:v>内分泌科</c:v>
                </c:pt>
                <c:pt idx="59">
                  <c:v>周围血管科</c:v>
                </c:pt>
                <c:pt idx="60">
                  <c:v>脾胃科消化科合并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99.23569619487073</c:v>
                </c:pt>
                <c:pt idx="2">
                  <c:v>97.53808151315646</c:v>
                </c:pt>
                <c:pt idx="3">
                  <c:v>97.43233077878855</c:v>
                </c:pt>
                <c:pt idx="4">
                  <c:v>96.66553075965194</c:v>
                </c:pt>
                <c:pt idx="5">
                  <c:v>93.59828344591642</c:v>
                </c:pt>
                <c:pt idx="6">
                  <c:v>93.16864725315956</c:v>
                </c:pt>
                <c:pt idx="7">
                  <c:v>91.54568520043554</c:v>
                </c:pt>
                <c:pt idx="8">
                  <c:v>91.36039123005018</c:v>
                </c:pt>
                <c:pt idx="9">
                  <c:v>91.13315933845519</c:v>
                </c:pt>
                <c:pt idx="10">
                  <c:v>90.809865131299</c:v>
                </c:pt>
                <c:pt idx="11">
                  <c:v>90.08313105829286</c:v>
                </c:pt>
                <c:pt idx="12">
                  <c:v>88.30213294382803</c:v>
                </c:pt>
                <c:pt idx="13">
                  <c:v>88.06473384593382</c:v>
                </c:pt>
                <c:pt idx="14">
                  <c:v>87.85393974245315</c:v>
                </c:pt>
                <c:pt idx="15">
                  <c:v>86.51712445110307</c:v>
                </c:pt>
                <c:pt idx="16">
                  <c:v>81.41276711676483</c:v>
                </c:pt>
                <c:pt idx="17">
                  <c:v>79.15391308508403</c:v>
                </c:pt>
                <c:pt idx="18">
                  <c:v>78.86951658589011</c:v>
                </c:pt>
                <c:pt idx="19">
                  <c:v>77.43186188735064</c:v>
                </c:pt>
                <c:pt idx="20">
                  <c:v>76.26836503926627</c:v>
                </c:pt>
                <c:pt idx="21">
                  <c:v>76.10821453785204</c:v>
                </c:pt>
                <c:pt idx="22">
                  <c:v>74.1172628323911</c:v>
                </c:pt>
                <c:pt idx="23">
                  <c:v>73.5611061511503</c:v>
                </c:pt>
                <c:pt idx="24">
                  <c:v>70.65704477704045</c:v>
                </c:pt>
                <c:pt idx="25">
                  <c:v>69.70141437731004</c:v>
                </c:pt>
                <c:pt idx="26">
                  <c:v>67.03301322555332</c:v>
                </c:pt>
                <c:pt idx="27">
                  <c:v>65.32593629728787</c:v>
                </c:pt>
                <c:pt idx="28">
                  <c:v>62.362734004120114</c:v>
                </c:pt>
                <c:pt idx="29">
                  <c:v>62.29115440785463</c:v>
                </c:pt>
                <c:pt idx="30">
                  <c:v>61.04200160129898</c:v>
                </c:pt>
                <c:pt idx="31">
                  <c:v>60.15214750522239</c:v>
                </c:pt>
                <c:pt idx="32">
                  <c:v>55.028139814229405</c:v>
                </c:pt>
                <c:pt idx="33">
                  <c:v>54.85317173913808</c:v>
                </c:pt>
                <c:pt idx="34">
                  <c:v>53.847718101801405</c:v>
                </c:pt>
                <c:pt idx="35">
                  <c:v>53.21428627329899</c:v>
                </c:pt>
                <c:pt idx="36">
                  <c:v>53.06132468124149</c:v>
                </c:pt>
                <c:pt idx="37">
                  <c:v>52.550696935400936</c:v>
                </c:pt>
                <c:pt idx="38">
                  <c:v>50.44372430278729</c:v>
                </c:pt>
                <c:pt idx="39">
                  <c:v>49.43056569681353</c:v>
                </c:pt>
                <c:pt idx="40">
                  <c:v>48.29065348370749</c:v>
                </c:pt>
                <c:pt idx="41">
                  <c:v>48.18727882402131</c:v>
                </c:pt>
                <c:pt idx="42">
                  <c:v>43.638736010055766</c:v>
                </c:pt>
                <c:pt idx="43">
                  <c:v>38.12827723815861</c:v>
                </c:pt>
                <c:pt idx="44">
                  <c:v>36.245249403479846</c:v>
                </c:pt>
                <c:pt idx="45">
                  <c:v>32.87994749858443</c:v>
                </c:pt>
                <c:pt idx="46">
                  <c:v>30.903918131142582</c:v>
                </c:pt>
                <c:pt idx="47">
                  <c:v>30.428294871805956</c:v>
                </c:pt>
                <c:pt idx="48">
                  <c:v>29.64633179024729</c:v>
                </c:pt>
                <c:pt idx="49">
                  <c:v>29.15154080932112</c:v>
                </c:pt>
                <c:pt idx="50">
                  <c:v>25.18209157445044</c:v>
                </c:pt>
                <c:pt idx="51">
                  <c:v>23.642797960552873</c:v>
                </c:pt>
                <c:pt idx="52">
                  <c:v>21.75898863857817</c:v>
                </c:pt>
                <c:pt idx="53">
                  <c:v>21.569967681397237</c:v>
                </c:pt>
                <c:pt idx="54">
                  <c:v>21.29521353812432</c:v>
                </c:pt>
                <c:pt idx="55">
                  <c:v>19.57986589740657</c:v>
                </c:pt>
                <c:pt idx="56">
                  <c:v>13.77717389916602</c:v>
                </c:pt>
                <c:pt idx="57">
                  <c:v>7.311136990348108</c:v>
                </c:pt>
                <c:pt idx="58">
                  <c:v>6.427176294892188</c:v>
                </c:pt>
                <c:pt idx="59">
                  <c:v>1.2791190173356675</c:v>
                </c:pt>
                <c:pt idx="60">
                  <c:v>0.9718443507106335</c:v>
                </c:pt>
                <c:pt idx="61">
                  <c:v>0.8350962588304846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脾胃科消化科合并</c:v>
                </c:pt>
                <c:pt idx="2">
                  <c:v>心病四科</c:v>
                </c:pt>
                <c:pt idx="3">
                  <c:v>脊柱骨科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神经外科</c:v>
                </c:pt>
                <c:pt idx="7">
                  <c:v>重症医学科</c:v>
                </c:pt>
                <c:pt idx="8">
                  <c:v>妇二科</c:v>
                </c:pt>
                <c:pt idx="9">
                  <c:v>骨科</c:v>
                </c:pt>
                <c:pt idx="10">
                  <c:v>周围血管科</c:v>
                </c:pt>
                <c:pt idx="11">
                  <c:v>中医经典科</c:v>
                </c:pt>
                <c:pt idx="12">
                  <c:v>泌尿外科</c:v>
                </c:pt>
                <c:pt idx="13">
                  <c:v>血液科</c:v>
                </c:pt>
                <c:pt idx="14">
                  <c:v>神经内科</c:v>
                </c:pt>
                <c:pt idx="15">
                  <c:v>微创骨科</c:v>
                </c:pt>
                <c:pt idx="16">
                  <c:v>肝胆外科</c:v>
                </c:pt>
                <c:pt idx="17">
                  <c:v>男科</c:v>
                </c:pt>
                <c:pt idx="18">
                  <c:v>皮肤科</c:v>
                </c:pt>
                <c:pt idx="19">
                  <c:v>脑病一科</c:v>
                </c:pt>
                <c:pt idx="20">
                  <c:v>肛肠科</c:v>
                </c:pt>
                <c:pt idx="21">
                  <c:v>呼吸内科</c:v>
                </c:pt>
                <c:pt idx="22">
                  <c:v>东区肾病科</c:v>
                </c:pt>
                <c:pt idx="23">
                  <c:v>口腔科</c:v>
                </c:pt>
                <c:pt idx="24">
                  <c:v>脑病三科</c:v>
                </c:pt>
                <c:pt idx="25">
                  <c:v>医院</c:v>
                </c:pt>
                <c:pt idx="26">
                  <c:v>心血管内科</c:v>
                </c:pt>
                <c:pt idx="27">
                  <c:v>产科</c:v>
                </c:pt>
                <c:pt idx="28">
                  <c:v>康复科</c:v>
                </c:pt>
                <c:pt idx="29">
                  <c:v>针灸科</c:v>
                </c:pt>
                <c:pt idx="30">
                  <c:v>创伤骨科</c:v>
                </c:pt>
                <c:pt idx="31">
                  <c:v>妇科妇二科合并</c:v>
                </c:pt>
                <c:pt idx="32">
                  <c:v>美容皮肤科</c:v>
                </c:pt>
                <c:pt idx="33">
                  <c:v>妇科</c:v>
                </c:pt>
                <c:pt idx="34">
                  <c:v>综合内科</c:v>
                </c:pt>
                <c:pt idx="35">
                  <c:v>耳鼻喉科</c:v>
                </c:pt>
                <c:pt idx="36">
                  <c:v>心病三科</c:v>
                </c:pt>
                <c:pt idx="37">
                  <c:v>内分泌科</c:v>
                </c:pt>
                <c:pt idx="38">
                  <c:v>东区重症医学科</c:v>
                </c:pt>
                <c:pt idx="39">
                  <c:v>肾病科</c:v>
                </c:pt>
                <c:pt idx="40">
                  <c:v>中医外治中心</c:v>
                </c:pt>
                <c:pt idx="41">
                  <c:v>肾脏内科</c:v>
                </c:pt>
                <c:pt idx="42">
                  <c:v>西区重症医学科</c:v>
                </c:pt>
                <c:pt idx="43">
                  <c:v>脑病二科</c:v>
                </c:pt>
                <c:pt idx="44">
                  <c:v>显微骨科</c:v>
                </c:pt>
                <c:pt idx="45">
                  <c:v>小儿推拿科</c:v>
                </c:pt>
                <c:pt idx="46">
                  <c:v>治未病中心</c:v>
                </c:pt>
                <c:pt idx="47">
                  <c:v>脾胃病科</c:v>
                </c:pt>
                <c:pt idx="48">
                  <c:v>儿科</c:v>
                </c:pt>
                <c:pt idx="49">
                  <c:v>乳腺甲状腺外科</c:v>
                </c:pt>
                <c:pt idx="50">
                  <c:v>心病一科</c:v>
                </c:pt>
                <c:pt idx="51">
                  <c:v>运动损伤骨科</c:v>
                </c:pt>
                <c:pt idx="52">
                  <c:v>老年医学科</c:v>
                </c:pt>
                <c:pt idx="53">
                  <c:v>小儿骨科</c:v>
                </c:pt>
                <c:pt idx="54">
                  <c:v>身心医学科</c:v>
                </c:pt>
                <c:pt idx="55">
                  <c:v>风湿病科</c:v>
                </c:pt>
                <c:pt idx="56">
                  <c:v>普通外科</c:v>
                </c:pt>
                <c:pt idx="57">
                  <c:v>眼科</c:v>
                </c:pt>
                <c:pt idx="58">
                  <c:v>肝病科</c:v>
                </c:pt>
                <c:pt idx="59">
                  <c:v>推拿科</c:v>
                </c:pt>
                <c:pt idx="60">
                  <c:v>胸外科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99.49213466665265</c:v>
                </c:pt>
                <c:pt idx="2">
                  <c:v>99.4722109808846</c:v>
                </c:pt>
                <c:pt idx="3">
                  <c:v>97.1809779805222</c:v>
                </c:pt>
                <c:pt idx="4">
                  <c:v>88.96525051146683</c:v>
                </c:pt>
                <c:pt idx="5">
                  <c:v>87.31195311617628</c:v>
                </c:pt>
                <c:pt idx="6">
                  <c:v>86.77513962133996</c:v>
                </c:pt>
                <c:pt idx="7">
                  <c:v>85.68600096845252</c:v>
                </c:pt>
                <c:pt idx="8">
                  <c:v>80.00429447647592</c:v>
                </c:pt>
                <c:pt idx="9">
                  <c:v>77.38095241146821</c:v>
                </c:pt>
                <c:pt idx="10">
                  <c:v>77.3596208112041</c:v>
                </c:pt>
                <c:pt idx="11">
                  <c:v>77.14150331328105</c:v>
                </c:pt>
                <c:pt idx="12">
                  <c:v>76.7636546642952</c:v>
                </c:pt>
                <c:pt idx="13">
                  <c:v>76.22827768720599</c:v>
                </c:pt>
                <c:pt idx="14">
                  <c:v>74.60240878992428</c:v>
                </c:pt>
                <c:pt idx="15">
                  <c:v>72.33707224032874</c:v>
                </c:pt>
                <c:pt idx="16">
                  <c:v>72.25186082028402</c:v>
                </c:pt>
                <c:pt idx="17">
                  <c:v>70.47210058660148</c:v>
                </c:pt>
                <c:pt idx="18">
                  <c:v>68.9153603631902</c:v>
                </c:pt>
                <c:pt idx="19">
                  <c:v>68.47688677338226</c:v>
                </c:pt>
                <c:pt idx="20">
                  <c:v>68.4426173198495</c:v>
                </c:pt>
                <c:pt idx="21">
                  <c:v>65.39168598915798</c:v>
                </c:pt>
                <c:pt idx="22">
                  <c:v>64.95569807540662</c:v>
                </c:pt>
                <c:pt idx="23">
                  <c:v>64.60601755686636</c:v>
                </c:pt>
                <c:pt idx="24">
                  <c:v>64.01493937203983</c:v>
                </c:pt>
                <c:pt idx="25">
                  <c:v>63.66825841394486</c:v>
                </c:pt>
                <c:pt idx="26">
                  <c:v>60.864698788924116</c:v>
                </c:pt>
                <c:pt idx="27">
                  <c:v>58.80420343755652</c:v>
                </c:pt>
                <c:pt idx="28">
                  <c:v>57.40991252074852</c:v>
                </c:pt>
                <c:pt idx="29">
                  <c:v>52.569747716563185</c:v>
                </c:pt>
                <c:pt idx="30">
                  <c:v>50.56592221510169</c:v>
                </c:pt>
                <c:pt idx="31">
                  <c:v>49.907314353720565</c:v>
                </c:pt>
                <c:pt idx="32">
                  <c:v>48.67074968355144</c:v>
                </c:pt>
                <c:pt idx="33">
                  <c:v>48.07556164455299</c:v>
                </c:pt>
                <c:pt idx="34">
                  <c:v>48.04778543920956</c:v>
                </c:pt>
                <c:pt idx="35">
                  <c:v>47.73342270470894</c:v>
                </c:pt>
                <c:pt idx="36">
                  <c:v>46.798728177322445</c:v>
                </c:pt>
                <c:pt idx="37">
                  <c:v>45.74476348008107</c:v>
                </c:pt>
                <c:pt idx="38">
                  <c:v>45.35560715100603</c:v>
                </c:pt>
                <c:pt idx="39">
                  <c:v>43.83883927116078</c:v>
                </c:pt>
                <c:pt idx="40">
                  <c:v>43.371879012487454</c:v>
                </c:pt>
                <c:pt idx="41">
                  <c:v>41.53527845764561</c:v>
                </c:pt>
                <c:pt idx="42">
                  <c:v>37.65489453176803</c:v>
                </c:pt>
                <c:pt idx="43">
                  <c:v>36.44393668026343</c:v>
                </c:pt>
                <c:pt idx="44">
                  <c:v>33.911346580132374</c:v>
                </c:pt>
                <c:pt idx="45">
                  <c:v>28.36994672523624</c:v>
                </c:pt>
                <c:pt idx="46">
                  <c:v>25.166697661707566</c:v>
                </c:pt>
                <c:pt idx="47">
                  <c:v>22.543859001231905</c:v>
                </c:pt>
                <c:pt idx="48">
                  <c:v>21.38590700575023</c:v>
                </c:pt>
                <c:pt idx="49">
                  <c:v>20.892169784818037</c:v>
                </c:pt>
                <c:pt idx="50">
                  <c:v>20.501271101888655</c:v>
                </c:pt>
                <c:pt idx="51">
                  <c:v>19.872809926719835</c:v>
                </c:pt>
                <c:pt idx="52">
                  <c:v>19.253207767967346</c:v>
                </c:pt>
                <c:pt idx="53">
                  <c:v>18.329380710762518</c:v>
                </c:pt>
                <c:pt idx="54">
                  <c:v>18.20588438653138</c:v>
                </c:pt>
                <c:pt idx="55">
                  <c:v>15.630082878850809</c:v>
                </c:pt>
                <c:pt idx="56">
                  <c:v>12.627436583391338</c:v>
                </c:pt>
                <c:pt idx="57">
                  <c:v>11.972498154261679</c:v>
                </c:pt>
                <c:pt idx="58">
                  <c:v>7.097173827958828</c:v>
                </c:pt>
                <c:pt idx="59">
                  <c:v>7.06056511458996</c:v>
                </c:pt>
                <c:pt idx="60">
                  <c:v>5.807534785911659</c:v>
                </c:pt>
                <c:pt idx="61">
                  <c:v>1.4872130395828616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消化内科</c:v>
                </c:pt>
                <c:pt idx="2">
                  <c:v>脑病一科</c:v>
                </c:pt>
                <c:pt idx="3">
                  <c:v>创伤骨科</c:v>
                </c:pt>
                <c:pt idx="4">
                  <c:v>内分泌科</c:v>
                </c:pt>
                <c:pt idx="5">
                  <c:v>针灸科</c:v>
                </c:pt>
                <c:pt idx="6">
                  <c:v>微创骨科</c:v>
                </c:pt>
                <c:pt idx="7">
                  <c:v>重症医学科</c:v>
                </c:pt>
                <c:pt idx="8">
                  <c:v>肝病科</c:v>
                </c:pt>
                <c:pt idx="9">
                  <c:v>脾胃病科</c:v>
                </c:pt>
                <c:pt idx="10">
                  <c:v>老年医学科</c:v>
                </c:pt>
                <c:pt idx="11">
                  <c:v>脾胃科消化科合并</c:v>
                </c:pt>
                <c:pt idx="12">
                  <c:v>东区肾病科</c:v>
                </c:pt>
                <c:pt idx="13">
                  <c:v>周围血管科</c:v>
                </c:pt>
                <c:pt idx="14">
                  <c:v>皮肤科</c:v>
                </c:pt>
                <c:pt idx="15">
                  <c:v>西区重症医学科</c:v>
                </c:pt>
                <c:pt idx="16">
                  <c:v>推拿科</c:v>
                </c:pt>
                <c:pt idx="17">
                  <c:v>肝胆外科</c:v>
                </c:pt>
                <c:pt idx="18">
                  <c:v>中医经典科</c:v>
                </c:pt>
                <c:pt idx="19">
                  <c:v>妇二科</c:v>
                </c:pt>
                <c:pt idx="20">
                  <c:v>风湿病科</c:v>
                </c:pt>
                <c:pt idx="21">
                  <c:v>肾病科</c:v>
                </c:pt>
                <c:pt idx="22">
                  <c:v>显微骨科</c:v>
                </c:pt>
                <c:pt idx="23">
                  <c:v>小儿推拿科</c:v>
                </c:pt>
                <c:pt idx="24">
                  <c:v>呼吸内科</c:v>
                </c:pt>
                <c:pt idx="25">
                  <c:v>眼科</c:v>
                </c:pt>
                <c:pt idx="26">
                  <c:v>关节骨科</c:v>
                </c:pt>
                <c:pt idx="27">
                  <c:v>泌尿外科</c:v>
                </c:pt>
                <c:pt idx="28">
                  <c:v>心病一科</c:v>
                </c:pt>
                <c:pt idx="29">
                  <c:v>治未病中心</c:v>
                </c:pt>
                <c:pt idx="30">
                  <c:v>康复科</c:v>
                </c:pt>
                <c:pt idx="31">
                  <c:v>妇科妇二科合并</c:v>
                </c:pt>
                <c:pt idx="32">
                  <c:v>普通外科</c:v>
                </c:pt>
                <c:pt idx="33">
                  <c:v>产科</c:v>
                </c:pt>
                <c:pt idx="34">
                  <c:v>耳鼻喉科</c:v>
                </c:pt>
                <c:pt idx="35">
                  <c:v>身心医学科</c:v>
                </c:pt>
                <c:pt idx="36">
                  <c:v>肛肠科</c:v>
                </c:pt>
                <c:pt idx="37">
                  <c:v>心病四科</c:v>
                </c:pt>
                <c:pt idx="38">
                  <c:v>医院</c:v>
                </c:pt>
                <c:pt idx="39">
                  <c:v>心病二科</c:v>
                </c:pt>
                <c:pt idx="40">
                  <c:v>乳腺甲状腺外科</c:v>
                </c:pt>
                <c:pt idx="41">
                  <c:v>血液科</c:v>
                </c:pt>
                <c:pt idx="42">
                  <c:v>脑病三科</c:v>
                </c:pt>
                <c:pt idx="43">
                  <c:v>运动损伤骨科</c:v>
                </c:pt>
                <c:pt idx="44">
                  <c:v>心血管内科</c:v>
                </c:pt>
                <c:pt idx="45">
                  <c:v>脑病二科</c:v>
                </c:pt>
                <c:pt idx="46">
                  <c:v>美容皮肤科</c:v>
                </c:pt>
                <c:pt idx="47">
                  <c:v>肿瘤内科</c:v>
                </c:pt>
                <c:pt idx="48">
                  <c:v>肾脏内科</c:v>
                </c:pt>
                <c:pt idx="49">
                  <c:v>小儿骨科</c:v>
                </c:pt>
                <c:pt idx="50">
                  <c:v>胸外科</c:v>
                </c:pt>
                <c:pt idx="51">
                  <c:v>儿科</c:v>
                </c:pt>
                <c:pt idx="52">
                  <c:v>男科</c:v>
                </c:pt>
                <c:pt idx="53">
                  <c:v>脊柱骨科</c:v>
                </c:pt>
                <c:pt idx="54">
                  <c:v>妇科</c:v>
                </c:pt>
                <c:pt idx="55">
                  <c:v>心病三科</c:v>
                </c:pt>
                <c:pt idx="56">
                  <c:v>口腔科</c:v>
                </c:pt>
                <c:pt idx="57">
                  <c:v>神经内科</c:v>
                </c:pt>
                <c:pt idx="58">
                  <c:v>综合内科</c:v>
                </c:pt>
                <c:pt idx="59">
                  <c:v>东区重症医学科</c:v>
                </c:pt>
                <c:pt idx="60">
                  <c:v>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96.18476752668334</c:v>
                </c:pt>
                <c:pt idx="2">
                  <c:v>94.73068950197344</c:v>
                </c:pt>
                <c:pt idx="3">
                  <c:v>92.30802131670963</c:v>
                </c:pt>
                <c:pt idx="4">
                  <c:v>90.90754968620018</c:v>
                </c:pt>
                <c:pt idx="5">
                  <c:v>89.54547026170573</c:v>
                </c:pt>
                <c:pt idx="6">
                  <c:v>87.58983164489808</c:v>
                </c:pt>
                <c:pt idx="7">
                  <c:v>87.27332883828875</c:v>
                </c:pt>
                <c:pt idx="8">
                  <c:v>82.3956396943628</c:v>
                </c:pt>
                <c:pt idx="9">
                  <c:v>78.01873761536312</c:v>
                </c:pt>
                <c:pt idx="10">
                  <c:v>77.5554898536082</c:v>
                </c:pt>
                <c:pt idx="11">
                  <c:v>76.94306626391021</c:v>
                </c:pt>
                <c:pt idx="12">
                  <c:v>75.10481226883013</c:v>
                </c:pt>
                <c:pt idx="13">
                  <c:v>74.82786209176304</c:v>
                </c:pt>
                <c:pt idx="14">
                  <c:v>74.44012611254004</c:v>
                </c:pt>
                <c:pt idx="15">
                  <c:v>74.01920826708654</c:v>
                </c:pt>
                <c:pt idx="16">
                  <c:v>73.5533419815764</c:v>
                </c:pt>
                <c:pt idx="17">
                  <c:v>71.70362203175797</c:v>
                </c:pt>
                <c:pt idx="18">
                  <c:v>70.7269939795859</c:v>
                </c:pt>
                <c:pt idx="19">
                  <c:v>69.34463233059344</c:v>
                </c:pt>
                <c:pt idx="20">
                  <c:v>69.0548034074569</c:v>
                </c:pt>
                <c:pt idx="21">
                  <c:v>68.04580878581248</c:v>
                </c:pt>
                <c:pt idx="22">
                  <c:v>67.5846498978521</c:v>
                </c:pt>
                <c:pt idx="23">
                  <c:v>67.04294825828633</c:v>
                </c:pt>
                <c:pt idx="24">
                  <c:v>62.14092836434521</c:v>
                </c:pt>
                <c:pt idx="25">
                  <c:v>61.82597051540093</c:v>
                </c:pt>
                <c:pt idx="26">
                  <c:v>60.19199866916915</c:v>
                </c:pt>
                <c:pt idx="27">
                  <c:v>57.09113752374445</c:v>
                </c:pt>
                <c:pt idx="28">
                  <c:v>53.7145739550043</c:v>
                </c:pt>
                <c:pt idx="29">
                  <c:v>53.014731648392015</c:v>
                </c:pt>
                <c:pt idx="30">
                  <c:v>51.97021867735613</c:v>
                </c:pt>
                <c:pt idx="31">
                  <c:v>51.73051138420312</c:v>
                </c:pt>
                <c:pt idx="32">
                  <c:v>49.81913707719193</c:v>
                </c:pt>
                <c:pt idx="33">
                  <c:v>48.45049161884877</c:v>
                </c:pt>
                <c:pt idx="34">
                  <c:v>48.16927038043665</c:v>
                </c:pt>
                <c:pt idx="35">
                  <c:v>47.71757778898465</c:v>
                </c:pt>
                <c:pt idx="36">
                  <c:v>47.67598523970711</c:v>
                </c:pt>
                <c:pt idx="37">
                  <c:v>47.57128478626407</c:v>
                </c:pt>
                <c:pt idx="38">
                  <c:v>46.8557359754599</c:v>
                </c:pt>
                <c:pt idx="39">
                  <c:v>45.589332565355804</c:v>
                </c:pt>
                <c:pt idx="40">
                  <c:v>35.427293700337046</c:v>
                </c:pt>
                <c:pt idx="41">
                  <c:v>34.381946091077104</c:v>
                </c:pt>
                <c:pt idx="42">
                  <c:v>33.52845540371766</c:v>
                </c:pt>
                <c:pt idx="43">
                  <c:v>30.484473621961275</c:v>
                </c:pt>
                <c:pt idx="44">
                  <c:v>29.455649890534186</c:v>
                </c:pt>
                <c:pt idx="45">
                  <c:v>27.590736512291535</c:v>
                </c:pt>
                <c:pt idx="46">
                  <c:v>22.831708205643313</c:v>
                </c:pt>
                <c:pt idx="47">
                  <c:v>21.728092238113536</c:v>
                </c:pt>
                <c:pt idx="48">
                  <c:v>21.2211396703551</c:v>
                </c:pt>
                <c:pt idx="49">
                  <c:v>21.091309942273973</c:v>
                </c:pt>
                <c:pt idx="50">
                  <c:v>20.946471837610382</c:v>
                </c:pt>
                <c:pt idx="51">
                  <c:v>20.342220800846583</c:v>
                </c:pt>
                <c:pt idx="52">
                  <c:v>16.822730497483054</c:v>
                </c:pt>
                <c:pt idx="53">
                  <c:v>15.95932659388723</c:v>
                </c:pt>
                <c:pt idx="54">
                  <c:v>14.873658308817333</c:v>
                </c:pt>
                <c:pt idx="55">
                  <c:v>12.780094200737107</c:v>
                </c:pt>
                <c:pt idx="56">
                  <c:v>11.326868828977956</c:v>
                </c:pt>
                <c:pt idx="57">
                  <c:v>10.217376512034525</c:v>
                </c:pt>
                <c:pt idx="58">
                  <c:v>6.103244347597653</c:v>
                </c:pt>
                <c:pt idx="59">
                  <c:v>4.283726773656869</c:v>
                </c:pt>
                <c:pt idx="60">
                  <c:v>3.518067326274458</c:v>
                </c:pt>
                <c:pt idx="61">
                  <c:v>0.6104932526944479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脾胃病科</c:v>
                </c:pt>
                <c:pt idx="4">
                  <c:v>心病四科</c:v>
                </c:pt>
                <c:pt idx="5">
                  <c:v>神经外科</c:v>
                </c:pt>
                <c:pt idx="6">
                  <c:v>妇科妇二科合并</c:v>
                </c:pt>
                <c:pt idx="7">
                  <c:v>运动损伤骨科</c:v>
                </c:pt>
                <c:pt idx="8">
                  <c:v>中医经典科</c:v>
                </c:pt>
                <c:pt idx="9">
                  <c:v>骨科</c:v>
                </c:pt>
                <c:pt idx="10">
                  <c:v>妇科</c:v>
                </c:pt>
                <c:pt idx="11">
                  <c:v>肾脏内科</c:v>
                </c:pt>
                <c:pt idx="12">
                  <c:v>重症医学科</c:v>
                </c:pt>
                <c:pt idx="13">
                  <c:v>西区重症医学科</c:v>
                </c:pt>
                <c:pt idx="14">
                  <c:v>美容皮肤科</c:v>
                </c:pt>
                <c:pt idx="15">
                  <c:v>周围血管科</c:v>
                </c:pt>
                <c:pt idx="16">
                  <c:v>创伤骨科</c:v>
                </c:pt>
                <c:pt idx="17">
                  <c:v>东区重症医学科</c:v>
                </c:pt>
                <c:pt idx="18">
                  <c:v>显微骨科</c:v>
                </c:pt>
                <c:pt idx="19">
                  <c:v>综合内科</c:v>
                </c:pt>
                <c:pt idx="20">
                  <c:v>康复科</c:v>
                </c:pt>
                <c:pt idx="21">
                  <c:v>推拿科</c:v>
                </c:pt>
                <c:pt idx="22">
                  <c:v>心病二科</c:v>
                </c:pt>
                <c:pt idx="23">
                  <c:v>针灸科</c:v>
                </c:pt>
                <c:pt idx="24">
                  <c:v>神经内科</c:v>
                </c:pt>
                <c:pt idx="25">
                  <c:v>血液科</c:v>
                </c:pt>
                <c:pt idx="26">
                  <c:v>小儿推拿科</c:v>
                </c:pt>
                <c:pt idx="27">
                  <c:v>妇二科</c:v>
                </c:pt>
                <c:pt idx="28">
                  <c:v>医院</c:v>
                </c:pt>
                <c:pt idx="29">
                  <c:v>眼科</c:v>
                </c:pt>
                <c:pt idx="30">
                  <c:v>治未病中心</c:v>
                </c:pt>
                <c:pt idx="31">
                  <c:v>泌尿外科</c:v>
                </c:pt>
                <c:pt idx="32">
                  <c:v>老年医学科</c:v>
                </c:pt>
                <c:pt idx="33">
                  <c:v>脊柱骨科</c:v>
                </c:pt>
                <c:pt idx="34">
                  <c:v>口腔科</c:v>
                </c:pt>
                <c:pt idx="35">
                  <c:v>皮肤科</c:v>
                </c:pt>
                <c:pt idx="36">
                  <c:v>耳鼻喉科</c:v>
                </c:pt>
                <c:pt idx="37">
                  <c:v>肝病科</c:v>
                </c:pt>
                <c:pt idx="38">
                  <c:v>关节骨科</c:v>
                </c:pt>
                <c:pt idx="39">
                  <c:v>产科</c:v>
                </c:pt>
                <c:pt idx="40">
                  <c:v>东区肾病科</c:v>
                </c:pt>
                <c:pt idx="41">
                  <c:v>身心医学科</c:v>
                </c:pt>
                <c:pt idx="42">
                  <c:v>呼吸内科</c:v>
                </c:pt>
                <c:pt idx="43">
                  <c:v>肿瘤内科</c:v>
                </c:pt>
                <c:pt idx="44">
                  <c:v>脑病三科</c:v>
                </c:pt>
                <c:pt idx="45">
                  <c:v>男科</c:v>
                </c:pt>
                <c:pt idx="46">
                  <c:v>中医外治中心</c:v>
                </c:pt>
                <c:pt idx="47">
                  <c:v>心病一科</c:v>
                </c:pt>
                <c:pt idx="48">
                  <c:v>内分泌科</c:v>
                </c:pt>
                <c:pt idx="49">
                  <c:v>小儿骨科</c:v>
                </c:pt>
                <c:pt idx="50">
                  <c:v>消化内科</c:v>
                </c:pt>
                <c:pt idx="51">
                  <c:v>肾病科</c:v>
                </c:pt>
                <c:pt idx="52">
                  <c:v>风湿病科</c:v>
                </c:pt>
                <c:pt idx="53">
                  <c:v>微创骨科</c:v>
                </c:pt>
                <c:pt idx="54">
                  <c:v>脾胃科消化科合并</c:v>
                </c:pt>
                <c:pt idx="55">
                  <c:v>肝胆外科</c:v>
                </c:pt>
                <c:pt idx="56">
                  <c:v>心血管内科</c:v>
                </c:pt>
                <c:pt idx="57">
                  <c:v>胸外科</c:v>
                </c:pt>
                <c:pt idx="58">
                  <c:v>脑病二科</c:v>
                </c:pt>
                <c:pt idx="59">
                  <c:v>普通外科</c:v>
                </c:pt>
                <c:pt idx="60">
                  <c:v>肛肠科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98.92679388153648</c:v>
                </c:pt>
                <c:pt idx="2">
                  <c:v>98.078204327655</c:v>
                </c:pt>
                <c:pt idx="3">
                  <c:v>97.80332978179244</c:v>
                </c:pt>
                <c:pt idx="4">
                  <c:v>96.71650833536442</c:v>
                </c:pt>
                <c:pt idx="5">
                  <c:v>94.55981601587654</c:v>
                </c:pt>
                <c:pt idx="6">
                  <c:v>93.86109940454985</c:v>
                </c:pt>
                <c:pt idx="7">
                  <c:v>92.81634311621674</c:v>
                </c:pt>
                <c:pt idx="8">
                  <c:v>92.19242222392046</c:v>
                </c:pt>
                <c:pt idx="9">
                  <c:v>91.44684098660719</c:v>
                </c:pt>
                <c:pt idx="10">
                  <c:v>90.78445995422365</c:v>
                </c:pt>
                <c:pt idx="11">
                  <c:v>90.52685121566194</c:v>
                </c:pt>
                <c:pt idx="12">
                  <c:v>89.00755221886503</c:v>
                </c:pt>
                <c:pt idx="13">
                  <c:v>87.59903066883955</c:v>
                </c:pt>
                <c:pt idx="14">
                  <c:v>86.74471439636939</c:v>
                </c:pt>
                <c:pt idx="15">
                  <c:v>85.3765536404053</c:v>
                </c:pt>
                <c:pt idx="16">
                  <c:v>84.31700319806743</c:v>
                </c:pt>
                <c:pt idx="17">
                  <c:v>82.15538625408465</c:v>
                </c:pt>
                <c:pt idx="18">
                  <c:v>79.47774352368535</c:v>
                </c:pt>
                <c:pt idx="19">
                  <c:v>77.42248629314429</c:v>
                </c:pt>
                <c:pt idx="20">
                  <c:v>77.23177147107064</c:v>
                </c:pt>
                <c:pt idx="21">
                  <c:v>76.72104950897761</c:v>
                </c:pt>
                <c:pt idx="22">
                  <c:v>75.58966112423711</c:v>
                </c:pt>
                <c:pt idx="23">
                  <c:v>75.5486948351823</c:v>
                </c:pt>
                <c:pt idx="24">
                  <c:v>72.66087093528394</c:v>
                </c:pt>
                <c:pt idx="25">
                  <c:v>67.30866922979442</c:v>
                </c:pt>
                <c:pt idx="26">
                  <c:v>64.97812151813406</c:v>
                </c:pt>
                <c:pt idx="27">
                  <c:v>60.3569943850103</c:v>
                </c:pt>
                <c:pt idx="28">
                  <c:v>60.037233968502605</c:v>
                </c:pt>
                <c:pt idx="29">
                  <c:v>59.94450393658018</c:v>
                </c:pt>
                <c:pt idx="30">
                  <c:v>59.720393836917246</c:v>
                </c:pt>
                <c:pt idx="31">
                  <c:v>59.04816474049733</c:v>
                </c:pt>
                <c:pt idx="32">
                  <c:v>57.73176370793368</c:v>
                </c:pt>
                <c:pt idx="33">
                  <c:v>55.98253292746795</c:v>
                </c:pt>
                <c:pt idx="34">
                  <c:v>51.02228155950388</c:v>
                </c:pt>
                <c:pt idx="35">
                  <c:v>50.65947543263066</c:v>
                </c:pt>
                <c:pt idx="36">
                  <c:v>50.531294977215204</c:v>
                </c:pt>
                <c:pt idx="37">
                  <c:v>46.831823858287656</c:v>
                </c:pt>
                <c:pt idx="38">
                  <c:v>46.397357335464505</c:v>
                </c:pt>
                <c:pt idx="39">
                  <c:v>43.43402657405983</c:v>
                </c:pt>
                <c:pt idx="40">
                  <c:v>42.905214036318924</c:v>
                </c:pt>
                <c:pt idx="41">
                  <c:v>39.367275775060705</c:v>
                </c:pt>
                <c:pt idx="42">
                  <c:v>38.1336429450799</c:v>
                </c:pt>
                <c:pt idx="43">
                  <c:v>37.42804288260141</c:v>
                </c:pt>
                <c:pt idx="44">
                  <c:v>36.53759646265237</c:v>
                </c:pt>
                <c:pt idx="45">
                  <c:v>33.71121305573147</c:v>
                </c:pt>
                <c:pt idx="46">
                  <c:v>32.53466539312844</c:v>
                </c:pt>
                <c:pt idx="47">
                  <c:v>32.104784675136905</c:v>
                </c:pt>
                <c:pt idx="48">
                  <c:v>31.95668278427769</c:v>
                </c:pt>
                <c:pt idx="49">
                  <c:v>26.51274048448044</c:v>
                </c:pt>
                <c:pt idx="50">
                  <c:v>25.776314665015516</c:v>
                </c:pt>
                <c:pt idx="51">
                  <c:v>22.361611521144514</c:v>
                </c:pt>
                <c:pt idx="52">
                  <c:v>20.974540840612644</c:v>
                </c:pt>
                <c:pt idx="53">
                  <c:v>20.592758746750707</c:v>
                </c:pt>
                <c:pt idx="54">
                  <c:v>17.937778698471906</c:v>
                </c:pt>
                <c:pt idx="55">
                  <c:v>14.378593695658092</c:v>
                </c:pt>
                <c:pt idx="56">
                  <c:v>10.969483294241043</c:v>
                </c:pt>
                <c:pt idx="57">
                  <c:v>10.3321888434667</c:v>
                </c:pt>
                <c:pt idx="58">
                  <c:v>6.974092027857079</c:v>
                </c:pt>
                <c:pt idx="59">
                  <c:v>5.878747937482112</c:v>
                </c:pt>
                <c:pt idx="60">
                  <c:v>5.706657784659216</c:v>
                </c:pt>
                <c:pt idx="61">
                  <c:v>1.233558385139179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口腔科</c:v>
                </c:pt>
                <c:pt idx="2">
                  <c:v>呼吸内科</c:v>
                </c:pt>
                <c:pt idx="3">
                  <c:v>肛肠科</c:v>
                </c:pt>
                <c:pt idx="4">
                  <c:v>显微骨科</c:v>
                </c:pt>
                <c:pt idx="5">
                  <c:v>风湿病科</c:v>
                </c:pt>
                <c:pt idx="6">
                  <c:v>脾胃病科</c:v>
                </c:pt>
                <c:pt idx="7">
                  <c:v>耳鼻喉科</c:v>
                </c:pt>
                <c:pt idx="8">
                  <c:v>脊柱骨科</c:v>
                </c:pt>
                <c:pt idx="9">
                  <c:v>东区重症医学科</c:v>
                </c:pt>
                <c:pt idx="10">
                  <c:v>男科</c:v>
                </c:pt>
                <c:pt idx="11">
                  <c:v>重症医学科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妇二科</c:v>
                </c:pt>
                <c:pt idx="15">
                  <c:v>普通外科</c:v>
                </c:pt>
                <c:pt idx="16">
                  <c:v>小儿骨科</c:v>
                </c:pt>
                <c:pt idx="17">
                  <c:v>医院</c:v>
                </c:pt>
                <c:pt idx="18">
                  <c:v>心病四科</c:v>
                </c:pt>
                <c:pt idx="19">
                  <c:v>心血管内科</c:v>
                </c:pt>
                <c:pt idx="20">
                  <c:v>康复科</c:v>
                </c:pt>
                <c:pt idx="21">
                  <c:v>心病二科</c:v>
                </c:pt>
                <c:pt idx="22">
                  <c:v>脾胃科消化科合并</c:v>
                </c:pt>
                <c:pt idx="23">
                  <c:v>身心医学科</c:v>
                </c:pt>
                <c:pt idx="24">
                  <c:v>神经内科</c:v>
                </c:pt>
                <c:pt idx="25">
                  <c:v>创伤骨科</c:v>
                </c:pt>
                <c:pt idx="26">
                  <c:v>中医外治中心</c:v>
                </c:pt>
                <c:pt idx="27">
                  <c:v>眼科</c:v>
                </c:pt>
                <c:pt idx="28">
                  <c:v>胸外科</c:v>
                </c:pt>
                <c:pt idx="29">
                  <c:v>老年医学科</c:v>
                </c:pt>
                <c:pt idx="30">
                  <c:v>心病三科</c:v>
                </c:pt>
                <c:pt idx="31">
                  <c:v>综合内科</c:v>
                </c:pt>
                <c:pt idx="32">
                  <c:v>脑病三科</c:v>
                </c:pt>
                <c:pt idx="33">
                  <c:v>肝病科</c:v>
                </c:pt>
                <c:pt idx="34">
                  <c:v>中医经典科</c:v>
                </c:pt>
                <c:pt idx="35">
                  <c:v>微创骨科</c:v>
                </c:pt>
                <c:pt idx="36">
                  <c:v>内分泌科</c:v>
                </c:pt>
                <c:pt idx="37">
                  <c:v>治未病中心</c:v>
                </c:pt>
                <c:pt idx="38">
                  <c:v>运动损伤骨科</c:v>
                </c:pt>
                <c:pt idx="39">
                  <c:v>关节骨科</c:v>
                </c:pt>
                <c:pt idx="40">
                  <c:v>周围血管科</c:v>
                </c:pt>
                <c:pt idx="41">
                  <c:v>肿瘤内科</c:v>
                </c:pt>
                <c:pt idx="42">
                  <c:v>脑病二科</c:v>
                </c:pt>
                <c:pt idx="43">
                  <c:v>西区重症医学科</c:v>
                </c:pt>
                <c:pt idx="44">
                  <c:v>东区肾病科</c:v>
                </c:pt>
                <c:pt idx="45">
                  <c:v>肝胆外科</c:v>
                </c:pt>
                <c:pt idx="46">
                  <c:v>推拿科</c:v>
                </c:pt>
                <c:pt idx="47">
                  <c:v>针灸科</c:v>
                </c:pt>
                <c:pt idx="48">
                  <c:v>乳腺甲状腺外科</c:v>
                </c:pt>
                <c:pt idx="49">
                  <c:v>肾病科</c:v>
                </c:pt>
                <c:pt idx="50">
                  <c:v>泌尿外科</c:v>
                </c:pt>
                <c:pt idx="51">
                  <c:v>妇科妇二科合并</c:v>
                </c:pt>
                <c:pt idx="52">
                  <c:v>心病一科</c:v>
                </c:pt>
                <c:pt idx="53">
                  <c:v>脑病一科</c:v>
                </c:pt>
                <c:pt idx="54">
                  <c:v>肾脏内科</c:v>
                </c:pt>
                <c:pt idx="55">
                  <c:v>产科</c:v>
                </c:pt>
                <c:pt idx="56">
                  <c:v>消化内科</c:v>
                </c:pt>
                <c:pt idx="57">
                  <c:v>儿科</c:v>
                </c:pt>
                <c:pt idx="58">
                  <c:v>骨科</c:v>
                </c:pt>
                <c:pt idx="59">
                  <c:v>小儿推拿科</c:v>
                </c:pt>
                <c:pt idx="60">
                  <c:v>皮肤科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98.75644446386876</c:v>
                </c:pt>
                <c:pt idx="2">
                  <c:v>98.31748199304675</c:v>
                </c:pt>
                <c:pt idx="3">
                  <c:v>98.30777871081253</c:v>
                </c:pt>
                <c:pt idx="4">
                  <c:v>95.3612817497236</c:v>
                </c:pt>
                <c:pt idx="5">
                  <c:v>93.60455880731722</c:v>
                </c:pt>
                <c:pt idx="6">
                  <c:v>93.12483935626226</c:v>
                </c:pt>
                <c:pt idx="7">
                  <c:v>89.32178698740879</c:v>
                </c:pt>
                <c:pt idx="8">
                  <c:v>88.87240130906387</c:v>
                </c:pt>
                <c:pt idx="9">
                  <c:v>88.28508440528086</c:v>
                </c:pt>
                <c:pt idx="10">
                  <c:v>85.37862019691684</c:v>
                </c:pt>
                <c:pt idx="11">
                  <c:v>85.36229879828373</c:v>
                </c:pt>
                <c:pt idx="12">
                  <c:v>84.49344777293348</c:v>
                </c:pt>
                <c:pt idx="13">
                  <c:v>84.00697033843178</c:v>
                </c:pt>
                <c:pt idx="14">
                  <c:v>80.4511070522934</c:v>
                </c:pt>
                <c:pt idx="15">
                  <c:v>72.60693377896975</c:v>
                </c:pt>
                <c:pt idx="16">
                  <c:v>71.81074866218438</c:v>
                </c:pt>
                <c:pt idx="17">
                  <c:v>70.54978880526357</c:v>
                </c:pt>
                <c:pt idx="18">
                  <c:v>65.57192696803072</c:v>
                </c:pt>
                <c:pt idx="19">
                  <c:v>65.3956973290864</c:v>
                </c:pt>
                <c:pt idx="20">
                  <c:v>63.35807116510594</c:v>
                </c:pt>
                <c:pt idx="21">
                  <c:v>63.31193974007152</c:v>
                </c:pt>
                <c:pt idx="22">
                  <c:v>58.51705460154485</c:v>
                </c:pt>
                <c:pt idx="23">
                  <c:v>57.47709405552435</c:v>
                </c:pt>
                <c:pt idx="24">
                  <c:v>55.243757200882996</c:v>
                </c:pt>
                <c:pt idx="25">
                  <c:v>53.37051389571361</c:v>
                </c:pt>
                <c:pt idx="26">
                  <c:v>48.88513241778538</c:v>
                </c:pt>
                <c:pt idx="27">
                  <c:v>43.85032889184236</c:v>
                </c:pt>
                <c:pt idx="28">
                  <c:v>42.00388365442137</c:v>
                </c:pt>
                <c:pt idx="29">
                  <c:v>40.98605502644801</c:v>
                </c:pt>
                <c:pt idx="30">
                  <c:v>40.78761899271362</c:v>
                </c:pt>
                <c:pt idx="31">
                  <c:v>39.281954086879885</c:v>
                </c:pt>
                <c:pt idx="32">
                  <c:v>38.08394821006837</c:v>
                </c:pt>
                <c:pt idx="33">
                  <c:v>36.70372272284902</c:v>
                </c:pt>
                <c:pt idx="34">
                  <c:v>36.24716653153681</c:v>
                </c:pt>
                <c:pt idx="35">
                  <c:v>33.214522228466315</c:v>
                </c:pt>
                <c:pt idx="36">
                  <c:v>32.57269107090134</c:v>
                </c:pt>
                <c:pt idx="37">
                  <c:v>32.48947720157976</c:v>
                </c:pt>
                <c:pt idx="38">
                  <c:v>29.717219730852825</c:v>
                </c:pt>
                <c:pt idx="39">
                  <c:v>29.204036251529836</c:v>
                </c:pt>
                <c:pt idx="40">
                  <c:v>28.332836780071815</c:v>
                </c:pt>
                <c:pt idx="41">
                  <c:v>26.6489081696245</c:v>
                </c:pt>
                <c:pt idx="42">
                  <c:v>26.569579570461762</c:v>
                </c:pt>
                <c:pt idx="43">
                  <c:v>25.5752720814864</c:v>
                </c:pt>
                <c:pt idx="44">
                  <c:v>25.49417049320335</c:v>
                </c:pt>
                <c:pt idx="45">
                  <c:v>25.437299911544425</c:v>
                </c:pt>
                <c:pt idx="46">
                  <c:v>24.99066720513501</c:v>
                </c:pt>
                <c:pt idx="47">
                  <c:v>23.838389628155742</c:v>
                </c:pt>
                <c:pt idx="48">
                  <c:v>22.236790523237335</c:v>
                </c:pt>
                <c:pt idx="49">
                  <c:v>22.23228586816019</c:v>
                </c:pt>
                <c:pt idx="50">
                  <c:v>19.846294316192132</c:v>
                </c:pt>
                <c:pt idx="51">
                  <c:v>18.01904499121083</c:v>
                </c:pt>
                <c:pt idx="52">
                  <c:v>16.912828646859488</c:v>
                </c:pt>
                <c:pt idx="53">
                  <c:v>12.356106240411767</c:v>
                </c:pt>
                <c:pt idx="54">
                  <c:v>9.149093511085107</c:v>
                </c:pt>
                <c:pt idx="55">
                  <c:v>6.85583659123467</c:v>
                </c:pt>
                <c:pt idx="56">
                  <c:v>4.740519635631005</c:v>
                </c:pt>
                <c:pt idx="57">
                  <c:v>4.392723386037494</c:v>
                </c:pt>
                <c:pt idx="58">
                  <c:v>3.766468914028266</c:v>
                </c:pt>
                <c:pt idx="59">
                  <c:v>3.7499168255021447</c:v>
                </c:pt>
                <c:pt idx="60">
                  <c:v>2.7762362324425567</c:v>
                </c:pt>
                <c:pt idx="61">
                  <c:v>0.5367148678568456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身心医学科</c:v>
                </c:pt>
                <c:pt idx="2">
                  <c:v>康复科</c:v>
                </c:pt>
                <c:pt idx="3">
                  <c:v>口腔科</c:v>
                </c:pt>
                <c:pt idx="4">
                  <c:v>儿科</c:v>
                </c:pt>
                <c:pt idx="5">
                  <c:v>产科</c:v>
                </c:pt>
                <c:pt idx="6">
                  <c:v>内分泌科</c:v>
                </c:pt>
                <c:pt idx="7">
                  <c:v>神经外科</c:v>
                </c:pt>
                <c:pt idx="8">
                  <c:v>推拿科</c:v>
                </c:pt>
                <c:pt idx="9">
                  <c:v>小儿骨科</c:v>
                </c:pt>
                <c:pt idx="10">
                  <c:v>肛肠科</c:v>
                </c:pt>
                <c:pt idx="11">
                  <c:v>显微骨科</c:v>
                </c:pt>
                <c:pt idx="12">
                  <c:v>泌尿外科</c:v>
                </c:pt>
                <c:pt idx="13">
                  <c:v>男科</c:v>
                </c:pt>
                <c:pt idx="14">
                  <c:v>西区重症医学科</c:v>
                </c:pt>
                <c:pt idx="15">
                  <c:v>眼科</c:v>
                </c:pt>
                <c:pt idx="16">
                  <c:v>神经内科</c:v>
                </c:pt>
                <c:pt idx="17">
                  <c:v>普通外科</c:v>
                </c:pt>
                <c:pt idx="18">
                  <c:v>针灸科</c:v>
                </c:pt>
                <c:pt idx="19">
                  <c:v>美容皮肤科</c:v>
                </c:pt>
                <c:pt idx="20">
                  <c:v>周围血管科</c:v>
                </c:pt>
                <c:pt idx="21">
                  <c:v>骨科</c:v>
                </c:pt>
                <c:pt idx="22">
                  <c:v>东区重症医学科</c:v>
                </c:pt>
                <c:pt idx="23">
                  <c:v>血液科</c:v>
                </c:pt>
                <c:pt idx="24">
                  <c:v>呼吸内科</c:v>
                </c:pt>
                <c:pt idx="25">
                  <c:v>综合内科</c:v>
                </c:pt>
                <c:pt idx="26">
                  <c:v>脑病二科</c:v>
                </c:pt>
                <c:pt idx="27">
                  <c:v>消化内科</c:v>
                </c:pt>
                <c:pt idx="28">
                  <c:v>肾脏内科</c:v>
                </c:pt>
                <c:pt idx="29">
                  <c:v>耳鼻喉科</c:v>
                </c:pt>
                <c:pt idx="30">
                  <c:v>心病三科</c:v>
                </c:pt>
                <c:pt idx="31">
                  <c:v>心病一科</c:v>
                </c:pt>
                <c:pt idx="32">
                  <c:v>脾胃科消化科合并</c:v>
                </c:pt>
                <c:pt idx="33">
                  <c:v>医院</c:v>
                </c:pt>
                <c:pt idx="34">
                  <c:v>风湿病科</c:v>
                </c:pt>
                <c:pt idx="35">
                  <c:v>肝胆外科</c:v>
                </c:pt>
                <c:pt idx="36">
                  <c:v>心病二科</c:v>
                </c:pt>
                <c:pt idx="37">
                  <c:v>小儿推拿科</c:v>
                </c:pt>
                <c:pt idx="38">
                  <c:v>心病四科</c:v>
                </c:pt>
                <c:pt idx="39">
                  <c:v>胸外科</c:v>
                </c:pt>
                <c:pt idx="40">
                  <c:v>东区肾病科</c:v>
                </c:pt>
                <c:pt idx="41">
                  <c:v>老年医学科</c:v>
                </c:pt>
                <c:pt idx="42">
                  <c:v>妇二科</c:v>
                </c:pt>
                <c:pt idx="43">
                  <c:v>脾胃病科</c:v>
                </c:pt>
                <c:pt idx="44">
                  <c:v>乳腺甲状腺外科</c:v>
                </c:pt>
                <c:pt idx="45">
                  <c:v>中医经典科</c:v>
                </c:pt>
                <c:pt idx="46">
                  <c:v>脊柱骨科</c:v>
                </c:pt>
                <c:pt idx="47">
                  <c:v>肾病科</c:v>
                </c:pt>
                <c:pt idx="48">
                  <c:v>微创骨科</c:v>
                </c:pt>
                <c:pt idx="49">
                  <c:v>创伤骨科</c:v>
                </c:pt>
                <c:pt idx="50">
                  <c:v>肿瘤内科</c:v>
                </c:pt>
                <c:pt idx="51">
                  <c:v>重症医学科</c:v>
                </c:pt>
                <c:pt idx="52">
                  <c:v>中医外治中心</c:v>
                </c:pt>
                <c:pt idx="53">
                  <c:v>心血管内科</c:v>
                </c:pt>
                <c:pt idx="54">
                  <c:v>关节骨科</c:v>
                </c:pt>
                <c:pt idx="55">
                  <c:v>妇科</c:v>
                </c:pt>
                <c:pt idx="56">
                  <c:v>治未病中心</c:v>
                </c:pt>
                <c:pt idx="57">
                  <c:v>脑病一科</c:v>
                </c:pt>
                <c:pt idx="58">
                  <c:v>脑病三科</c:v>
                </c:pt>
                <c:pt idx="59">
                  <c:v>妇科妇二科合并</c:v>
                </c:pt>
                <c:pt idx="60">
                  <c:v>皮肤科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99.65723638385447</c:v>
                </c:pt>
                <c:pt idx="2">
                  <c:v>92.98885954741499</c:v>
                </c:pt>
                <c:pt idx="3">
                  <c:v>91.59790521029973</c:v>
                </c:pt>
                <c:pt idx="4">
                  <c:v>91.44199470015056</c:v>
                </c:pt>
                <c:pt idx="5">
                  <c:v>89.75118695178686</c:v>
                </c:pt>
                <c:pt idx="6">
                  <c:v>88.91565494355626</c:v>
                </c:pt>
                <c:pt idx="7">
                  <c:v>84.78316509776707</c:v>
                </c:pt>
                <c:pt idx="8">
                  <c:v>83.71370182145587</c:v>
                </c:pt>
                <c:pt idx="9">
                  <c:v>83.67051661795728</c:v>
                </c:pt>
                <c:pt idx="10">
                  <c:v>81.96857200446598</c:v>
                </c:pt>
                <c:pt idx="11">
                  <c:v>79.15520882257329</c:v>
                </c:pt>
                <c:pt idx="12">
                  <c:v>79.07420821059046</c:v>
                </c:pt>
                <c:pt idx="13">
                  <c:v>78.91755934415293</c:v>
                </c:pt>
                <c:pt idx="14">
                  <c:v>78.10394212344791</c:v>
                </c:pt>
                <c:pt idx="15">
                  <c:v>76.50140234126825</c:v>
                </c:pt>
                <c:pt idx="16">
                  <c:v>74.17019832829918</c:v>
                </c:pt>
                <c:pt idx="17">
                  <c:v>73.69056499741119</c:v>
                </c:pt>
                <c:pt idx="18">
                  <c:v>72.63007447153734</c:v>
                </c:pt>
                <c:pt idx="19">
                  <c:v>70.3919528038492</c:v>
                </c:pt>
                <c:pt idx="20">
                  <c:v>65.61360494001046</c:v>
                </c:pt>
                <c:pt idx="21">
                  <c:v>63.2920410812728</c:v>
                </c:pt>
                <c:pt idx="22">
                  <c:v>61.75794803254059</c:v>
                </c:pt>
                <c:pt idx="23">
                  <c:v>57.55448557401551</c:v>
                </c:pt>
                <c:pt idx="24">
                  <c:v>55.291713562562734</c:v>
                </c:pt>
                <c:pt idx="25">
                  <c:v>54.84063767888984</c:v>
                </c:pt>
                <c:pt idx="26">
                  <c:v>54.15613858975561</c:v>
                </c:pt>
                <c:pt idx="27">
                  <c:v>51.43381670140806</c:v>
                </c:pt>
                <c:pt idx="28">
                  <c:v>50.189753819583714</c:v>
                </c:pt>
                <c:pt idx="29">
                  <c:v>49.91569177347938</c:v>
                </c:pt>
                <c:pt idx="30">
                  <c:v>48.686570784221175</c:v>
                </c:pt>
                <c:pt idx="31">
                  <c:v>38.96597828934274</c:v>
                </c:pt>
                <c:pt idx="32">
                  <c:v>37.81675558945356</c:v>
                </c:pt>
                <c:pt idx="33">
                  <c:v>35.911374444933955</c:v>
                </c:pt>
                <c:pt idx="34">
                  <c:v>35.687381050726486</c:v>
                </c:pt>
                <c:pt idx="35">
                  <c:v>33.68640406751294</c:v>
                </c:pt>
                <c:pt idx="36">
                  <c:v>32.20593959738028</c:v>
                </c:pt>
                <c:pt idx="37">
                  <c:v>31.27778304974785</c:v>
                </c:pt>
                <c:pt idx="38">
                  <c:v>29.773372942526347</c:v>
                </c:pt>
                <c:pt idx="39">
                  <c:v>28.196872218576388</c:v>
                </c:pt>
                <c:pt idx="40">
                  <c:v>26.26506879915039</c:v>
                </c:pt>
                <c:pt idx="41">
                  <c:v>23.481265419231455</c:v>
                </c:pt>
                <c:pt idx="42">
                  <c:v>20.675250147885237</c:v>
                </c:pt>
                <c:pt idx="43">
                  <c:v>17.371189945086147</c:v>
                </c:pt>
                <c:pt idx="44">
                  <c:v>16.694067745944444</c:v>
                </c:pt>
                <c:pt idx="45">
                  <c:v>16.368173079422082</c:v>
                </c:pt>
                <c:pt idx="46">
                  <c:v>14.736744914653208</c:v>
                </c:pt>
                <c:pt idx="47">
                  <c:v>12.74705437065056</c:v>
                </c:pt>
                <c:pt idx="48">
                  <c:v>9.851273320367412</c:v>
                </c:pt>
                <c:pt idx="49">
                  <c:v>9.55848894668219</c:v>
                </c:pt>
                <c:pt idx="50">
                  <c:v>9.545928513540536</c:v>
                </c:pt>
                <c:pt idx="51">
                  <c:v>9.500084391798795</c:v>
                </c:pt>
                <c:pt idx="52">
                  <c:v>8.430673873262673</c:v>
                </c:pt>
                <c:pt idx="53">
                  <c:v>8.147647413308855</c:v>
                </c:pt>
                <c:pt idx="54">
                  <c:v>8.023558900173958</c:v>
                </c:pt>
                <c:pt idx="55">
                  <c:v>7.677884971501693</c:v>
                </c:pt>
                <c:pt idx="56">
                  <c:v>7.629205392423032</c:v>
                </c:pt>
                <c:pt idx="57">
                  <c:v>7.51560884294964</c:v>
                </c:pt>
                <c:pt idx="58">
                  <c:v>4.881080899630708</c:v>
                </c:pt>
                <c:pt idx="59">
                  <c:v>2.4431637925704264</c:v>
                </c:pt>
                <c:pt idx="60">
                  <c:v>1.9727759944700938</c:v>
                </c:pt>
                <c:pt idx="61">
                  <c:v>1.8711030316665775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口腔科</c:v>
                </c:pt>
                <c:pt idx="4">
                  <c:v>心病四科</c:v>
                </c:pt>
                <c:pt idx="5">
                  <c:v>妇科</c:v>
                </c:pt>
                <c:pt idx="6">
                  <c:v>肾脏内科</c:v>
                </c:pt>
                <c:pt idx="7">
                  <c:v>脊柱骨科</c:v>
                </c:pt>
                <c:pt idx="8">
                  <c:v>肿瘤内科</c:v>
                </c:pt>
                <c:pt idx="9">
                  <c:v>风湿病科</c:v>
                </c:pt>
                <c:pt idx="10">
                  <c:v>创伤骨科</c:v>
                </c:pt>
                <c:pt idx="11">
                  <c:v>脑病二科</c:v>
                </c:pt>
                <c:pt idx="12">
                  <c:v>西区重症医学科</c:v>
                </c:pt>
                <c:pt idx="13">
                  <c:v>显微骨科</c:v>
                </c:pt>
                <c:pt idx="14">
                  <c:v>针灸科</c:v>
                </c:pt>
                <c:pt idx="15">
                  <c:v>消化内科</c:v>
                </c:pt>
                <c:pt idx="16">
                  <c:v>综合内科</c:v>
                </c:pt>
                <c:pt idx="17">
                  <c:v>妇二科</c:v>
                </c:pt>
                <c:pt idx="18">
                  <c:v>老年医学科</c:v>
                </c:pt>
                <c:pt idx="19">
                  <c:v>心病三科</c:v>
                </c:pt>
                <c:pt idx="20">
                  <c:v>中医经典科</c:v>
                </c:pt>
                <c:pt idx="21">
                  <c:v>肾病科</c:v>
                </c:pt>
                <c:pt idx="22">
                  <c:v>心病二科</c:v>
                </c:pt>
                <c:pt idx="23">
                  <c:v>内分泌科</c:v>
                </c:pt>
                <c:pt idx="24">
                  <c:v>医院</c:v>
                </c:pt>
                <c:pt idx="25">
                  <c:v>产科</c:v>
                </c:pt>
                <c:pt idx="26">
                  <c:v>耳鼻喉科</c:v>
                </c:pt>
                <c:pt idx="27">
                  <c:v>推拿科</c:v>
                </c:pt>
                <c:pt idx="28">
                  <c:v>运动损伤骨科</c:v>
                </c:pt>
                <c:pt idx="29">
                  <c:v>骨科</c:v>
                </c:pt>
                <c:pt idx="30">
                  <c:v>普通外科</c:v>
                </c:pt>
                <c:pt idx="31">
                  <c:v>脾胃病科</c:v>
                </c:pt>
                <c:pt idx="32">
                  <c:v>重症医学科</c:v>
                </c:pt>
                <c:pt idx="33">
                  <c:v>脑病三科</c:v>
                </c:pt>
                <c:pt idx="34">
                  <c:v>东区肾病科</c:v>
                </c:pt>
                <c:pt idx="35">
                  <c:v>乳腺甲状腺外科</c:v>
                </c:pt>
                <c:pt idx="36">
                  <c:v>心病一科</c:v>
                </c:pt>
                <c:pt idx="37">
                  <c:v>血液科</c:v>
                </c:pt>
                <c:pt idx="38">
                  <c:v>关节骨科</c:v>
                </c:pt>
                <c:pt idx="39">
                  <c:v>泌尿外科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小儿推拿科</c:v>
                </c:pt>
                <c:pt idx="43">
                  <c:v>儿科</c:v>
                </c:pt>
                <c:pt idx="44">
                  <c:v>神经内科</c:v>
                </c:pt>
                <c:pt idx="45">
                  <c:v>神经外科</c:v>
                </c:pt>
                <c:pt idx="46">
                  <c:v>肛肠科</c:v>
                </c:pt>
                <c:pt idx="47">
                  <c:v>身心医学科</c:v>
                </c:pt>
                <c:pt idx="48">
                  <c:v>东区重症医学科</c:v>
                </c:pt>
                <c:pt idx="49">
                  <c:v>妇科妇二科合并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男科</c:v>
                </c:pt>
                <c:pt idx="55">
                  <c:v>心血管内科</c:v>
                </c:pt>
                <c:pt idx="56">
                  <c:v>呼吸内科</c:v>
                </c:pt>
                <c:pt idx="57">
                  <c:v>肝病科</c:v>
                </c:pt>
                <c:pt idx="58">
                  <c:v>眼科</c:v>
                </c:pt>
                <c:pt idx="59">
                  <c:v>脑病一科</c:v>
                </c:pt>
                <c:pt idx="60">
                  <c:v>胸外科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98.01629669329067</c:v>
                </c:pt>
                <c:pt idx="2">
                  <c:v>97.18778727533359</c:v>
                </c:pt>
                <c:pt idx="3">
                  <c:v>97.06943938013355</c:v>
                </c:pt>
                <c:pt idx="4">
                  <c:v>96.16799647710853</c:v>
                </c:pt>
                <c:pt idx="5">
                  <c:v>94.8375541501313</c:v>
                </c:pt>
                <c:pt idx="6">
                  <c:v>91.79246855121724</c:v>
                </c:pt>
                <c:pt idx="7">
                  <c:v>91.76407429972737</c:v>
                </c:pt>
                <c:pt idx="8">
                  <c:v>90.03702500606428</c:v>
                </c:pt>
                <c:pt idx="9">
                  <c:v>89.6467153627635</c:v>
                </c:pt>
                <c:pt idx="10">
                  <c:v>84.33056465748602</c:v>
                </c:pt>
                <c:pt idx="11">
                  <c:v>82.33719804211205</c:v>
                </c:pt>
                <c:pt idx="12">
                  <c:v>80.97157640267774</c:v>
                </c:pt>
                <c:pt idx="13">
                  <c:v>80.9222098491252</c:v>
                </c:pt>
                <c:pt idx="14">
                  <c:v>80.7043598812355</c:v>
                </c:pt>
                <c:pt idx="15">
                  <c:v>78.73843127493839</c:v>
                </c:pt>
                <c:pt idx="16">
                  <c:v>78.71746112943521</c:v>
                </c:pt>
                <c:pt idx="17">
                  <c:v>78.0512908049446</c:v>
                </c:pt>
                <c:pt idx="18">
                  <c:v>76.46250407148823</c:v>
                </c:pt>
                <c:pt idx="19">
                  <c:v>72.95235990851388</c:v>
                </c:pt>
                <c:pt idx="20">
                  <c:v>70.66884381562517</c:v>
                </c:pt>
                <c:pt idx="21">
                  <c:v>69.55850980965572</c:v>
                </c:pt>
                <c:pt idx="22">
                  <c:v>67.94455542390929</c:v>
                </c:pt>
                <c:pt idx="23">
                  <c:v>67.35420240358417</c:v>
                </c:pt>
                <c:pt idx="24">
                  <c:v>66.5896651477943</c:v>
                </c:pt>
                <c:pt idx="25">
                  <c:v>61.881886746403815</c:v>
                </c:pt>
                <c:pt idx="26">
                  <c:v>60.75025639567145</c:v>
                </c:pt>
                <c:pt idx="27">
                  <c:v>53.82123399929826</c:v>
                </c:pt>
                <c:pt idx="28">
                  <c:v>53.724382981990935</c:v>
                </c:pt>
                <c:pt idx="29">
                  <c:v>51.8744813389137</c:v>
                </c:pt>
                <c:pt idx="30">
                  <c:v>51.80083149322225</c:v>
                </c:pt>
                <c:pt idx="31">
                  <c:v>49.2751541940006</c:v>
                </c:pt>
                <c:pt idx="32">
                  <c:v>49.1927815263622</c:v>
                </c:pt>
                <c:pt idx="33">
                  <c:v>45.628664625109664</c:v>
                </c:pt>
                <c:pt idx="34">
                  <c:v>45.10610672323898</c:v>
                </c:pt>
                <c:pt idx="35">
                  <c:v>44.49038535784343</c:v>
                </c:pt>
                <c:pt idx="36">
                  <c:v>42.05425652861191</c:v>
                </c:pt>
                <c:pt idx="37">
                  <c:v>40.40712662509028</c:v>
                </c:pt>
                <c:pt idx="38">
                  <c:v>40.17416943232179</c:v>
                </c:pt>
                <c:pt idx="39">
                  <c:v>39.20642497325325</c:v>
                </c:pt>
                <c:pt idx="40">
                  <c:v>38.97206888460495</c:v>
                </c:pt>
                <c:pt idx="41">
                  <c:v>36.61475771949427</c:v>
                </c:pt>
                <c:pt idx="42">
                  <c:v>36.08110641831007</c:v>
                </c:pt>
                <c:pt idx="43">
                  <c:v>34.98407798719278</c:v>
                </c:pt>
                <c:pt idx="44">
                  <c:v>34.28455166665037</c:v>
                </c:pt>
                <c:pt idx="45">
                  <c:v>33.396562555239214</c:v>
                </c:pt>
                <c:pt idx="46">
                  <c:v>32.89657230507381</c:v>
                </c:pt>
                <c:pt idx="47">
                  <c:v>32.81280237187671</c:v>
                </c:pt>
                <c:pt idx="48">
                  <c:v>31.35193429350963</c:v>
                </c:pt>
                <c:pt idx="49">
                  <c:v>18.505222344122544</c:v>
                </c:pt>
                <c:pt idx="50">
                  <c:v>18.02073938606937</c:v>
                </c:pt>
                <c:pt idx="51">
                  <c:v>17.207846721257404</c:v>
                </c:pt>
                <c:pt idx="52">
                  <c:v>15.60667506448101</c:v>
                </c:pt>
                <c:pt idx="53">
                  <c:v>14.190414053233551</c:v>
                </c:pt>
                <c:pt idx="54">
                  <c:v>13.9666121840844</c:v>
                </c:pt>
                <c:pt idx="55">
                  <c:v>12.766971548821191</c:v>
                </c:pt>
                <c:pt idx="56">
                  <c:v>11.610197418993385</c:v>
                </c:pt>
                <c:pt idx="57">
                  <c:v>11.429737658173076</c:v>
                </c:pt>
                <c:pt idx="58">
                  <c:v>10.298460631582655</c:v>
                </c:pt>
                <c:pt idx="59">
                  <c:v>9.067147466232157</c:v>
                </c:pt>
                <c:pt idx="60">
                  <c:v>8.95876454311598</c:v>
                </c:pt>
                <c:pt idx="61">
                  <c:v>3.899118961644146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中医经典科</c:v>
                </c:pt>
                <c:pt idx="2">
                  <c:v>肾病科</c:v>
                </c:pt>
                <c:pt idx="3">
                  <c:v>小儿骨科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乳腺甲状腺外科</c:v>
                </c:pt>
                <c:pt idx="7">
                  <c:v>脾胃病科</c:v>
                </c:pt>
                <c:pt idx="8">
                  <c:v>显微骨科</c:v>
                </c:pt>
                <c:pt idx="9">
                  <c:v>风湿病科</c:v>
                </c:pt>
                <c:pt idx="10">
                  <c:v>肾脏内科</c:v>
                </c:pt>
                <c:pt idx="11">
                  <c:v>眼科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心病一科</c:v>
                </c:pt>
                <c:pt idx="15">
                  <c:v>医院</c:v>
                </c:pt>
                <c:pt idx="16">
                  <c:v>妇二科</c:v>
                </c:pt>
                <c:pt idx="17">
                  <c:v>脑病一科</c:v>
                </c:pt>
                <c:pt idx="18">
                  <c:v>骨科</c:v>
                </c:pt>
                <c:pt idx="19">
                  <c:v>口腔科</c:v>
                </c:pt>
                <c:pt idx="20">
                  <c:v>耳鼻喉科</c:v>
                </c:pt>
                <c:pt idx="21">
                  <c:v>皮肤科</c:v>
                </c:pt>
                <c:pt idx="22">
                  <c:v>心病四科</c:v>
                </c:pt>
                <c:pt idx="23">
                  <c:v>肛肠科</c:v>
                </c:pt>
                <c:pt idx="24">
                  <c:v>肿瘤内科</c:v>
                </c:pt>
                <c:pt idx="25">
                  <c:v>呼吸内科</c:v>
                </c:pt>
                <c:pt idx="26">
                  <c:v>周围血管科</c:v>
                </c:pt>
                <c:pt idx="27">
                  <c:v>肝胆外科</c:v>
                </c:pt>
                <c:pt idx="28">
                  <c:v>微创骨科</c:v>
                </c:pt>
                <c:pt idx="29">
                  <c:v>脾胃科消化科合并</c:v>
                </c:pt>
                <c:pt idx="30">
                  <c:v>产科</c:v>
                </c:pt>
                <c:pt idx="31">
                  <c:v>中医外治中心</c:v>
                </c:pt>
                <c:pt idx="32">
                  <c:v>重症医学科</c:v>
                </c:pt>
                <c:pt idx="33">
                  <c:v>泌尿外科</c:v>
                </c:pt>
                <c:pt idx="34">
                  <c:v>脑病三科</c:v>
                </c:pt>
                <c:pt idx="35">
                  <c:v>身心医学科</c:v>
                </c:pt>
                <c:pt idx="36">
                  <c:v>脑病二科</c:v>
                </c:pt>
                <c:pt idx="37">
                  <c:v>东区肾病科</c:v>
                </c:pt>
                <c:pt idx="38">
                  <c:v>运动损伤骨科</c:v>
                </c:pt>
                <c:pt idx="39">
                  <c:v>西区重症医学科</c:v>
                </c:pt>
                <c:pt idx="40">
                  <c:v>针灸科</c:v>
                </c:pt>
                <c:pt idx="41">
                  <c:v>神经内科</c:v>
                </c:pt>
                <c:pt idx="42">
                  <c:v>康复科</c:v>
                </c:pt>
                <c:pt idx="43">
                  <c:v>血液科</c:v>
                </c:pt>
                <c:pt idx="44">
                  <c:v>神经外科</c:v>
                </c:pt>
                <c:pt idx="45">
                  <c:v>关节骨科</c:v>
                </c:pt>
                <c:pt idx="46">
                  <c:v>小儿推拿科</c:v>
                </c:pt>
                <c:pt idx="47">
                  <c:v>心血管内科</c:v>
                </c:pt>
                <c:pt idx="48">
                  <c:v>儿科</c:v>
                </c:pt>
                <c:pt idx="49">
                  <c:v>东区重症医学科</c:v>
                </c:pt>
                <c:pt idx="50">
                  <c:v>妇科</c:v>
                </c:pt>
                <c:pt idx="51">
                  <c:v>老年医学科</c:v>
                </c:pt>
                <c:pt idx="52">
                  <c:v>男科</c:v>
                </c:pt>
                <c:pt idx="53">
                  <c:v>美容皮肤科</c:v>
                </c:pt>
                <c:pt idx="54">
                  <c:v>内分泌科</c:v>
                </c:pt>
                <c:pt idx="55">
                  <c:v>普通外科</c:v>
                </c:pt>
                <c:pt idx="56">
                  <c:v>脊柱骨科</c:v>
                </c:pt>
                <c:pt idx="57">
                  <c:v>肝病科</c:v>
                </c:pt>
                <c:pt idx="58">
                  <c:v>心病二科</c:v>
                </c:pt>
                <c:pt idx="59">
                  <c:v>综合内科</c:v>
                </c:pt>
                <c:pt idx="60">
                  <c:v>妇科妇二科合并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99.05329834754743</c:v>
                </c:pt>
                <c:pt idx="2">
                  <c:v>98.04309709156256</c:v>
                </c:pt>
                <c:pt idx="3">
                  <c:v>97.21965418921648</c:v>
                </c:pt>
                <c:pt idx="4">
                  <c:v>95.2542494329187</c:v>
                </c:pt>
                <c:pt idx="5">
                  <c:v>91.09812730596761</c:v>
                </c:pt>
                <c:pt idx="6">
                  <c:v>90.1474804509858</c:v>
                </c:pt>
                <c:pt idx="7">
                  <c:v>87.69756095462144</c:v>
                </c:pt>
                <c:pt idx="8">
                  <c:v>87.64641062056654</c:v>
                </c:pt>
                <c:pt idx="9">
                  <c:v>84.52895806096902</c:v>
                </c:pt>
                <c:pt idx="10">
                  <c:v>84.43320651371417</c:v>
                </c:pt>
                <c:pt idx="11">
                  <c:v>82.3020759683602</c:v>
                </c:pt>
                <c:pt idx="12">
                  <c:v>81.58733000881347</c:v>
                </c:pt>
                <c:pt idx="13">
                  <c:v>78.42216712755224</c:v>
                </c:pt>
                <c:pt idx="14">
                  <c:v>78.40019391204105</c:v>
                </c:pt>
                <c:pt idx="15">
                  <c:v>75.83792900793274</c:v>
                </c:pt>
                <c:pt idx="16">
                  <c:v>75.4899891634137</c:v>
                </c:pt>
                <c:pt idx="17">
                  <c:v>74.64055926758604</c:v>
                </c:pt>
                <c:pt idx="18">
                  <c:v>74.1273381570561</c:v>
                </c:pt>
                <c:pt idx="19">
                  <c:v>69.51592847129247</c:v>
                </c:pt>
                <c:pt idx="20">
                  <c:v>69.45981150942794</c:v>
                </c:pt>
                <c:pt idx="21">
                  <c:v>69.158357655354</c:v>
                </c:pt>
                <c:pt idx="22">
                  <c:v>69.12103371906146</c:v>
                </c:pt>
                <c:pt idx="23">
                  <c:v>68.7933281688299</c:v>
                </c:pt>
                <c:pt idx="24">
                  <c:v>67.29793054467719</c:v>
                </c:pt>
                <c:pt idx="25">
                  <c:v>60.56696780529618</c:v>
                </c:pt>
                <c:pt idx="26">
                  <c:v>59.744907834369826</c:v>
                </c:pt>
                <c:pt idx="27">
                  <c:v>58.10169861255489</c:v>
                </c:pt>
                <c:pt idx="28">
                  <c:v>56.905693626562204</c:v>
                </c:pt>
                <c:pt idx="29">
                  <c:v>54.86928102495805</c:v>
                </c:pt>
                <c:pt idx="30">
                  <c:v>53.983456002512945</c:v>
                </c:pt>
                <c:pt idx="31">
                  <c:v>52.361646404184015</c:v>
                </c:pt>
                <c:pt idx="32">
                  <c:v>47.590830543486774</c:v>
                </c:pt>
                <c:pt idx="33">
                  <c:v>47.523554977258165</c:v>
                </c:pt>
                <c:pt idx="34">
                  <c:v>46.89609475855121</c:v>
                </c:pt>
                <c:pt idx="35">
                  <c:v>44.664964720543004</c:v>
                </c:pt>
                <c:pt idx="36">
                  <c:v>44.63091689926165</c:v>
                </c:pt>
                <c:pt idx="37">
                  <c:v>42.410232000463985</c:v>
                </c:pt>
                <c:pt idx="38">
                  <c:v>40.503442761201605</c:v>
                </c:pt>
                <c:pt idx="39">
                  <c:v>40.20977087306599</c:v>
                </c:pt>
                <c:pt idx="40">
                  <c:v>40.14676092953144</c:v>
                </c:pt>
                <c:pt idx="41">
                  <c:v>39.27870920920195</c:v>
                </c:pt>
                <c:pt idx="42">
                  <c:v>37.741916829222696</c:v>
                </c:pt>
                <c:pt idx="43">
                  <c:v>36.08405754080822</c:v>
                </c:pt>
                <c:pt idx="44">
                  <c:v>35.57475449731567</c:v>
                </c:pt>
                <c:pt idx="45">
                  <c:v>32.99811748860548</c:v>
                </c:pt>
                <c:pt idx="46">
                  <c:v>32.01692085958392</c:v>
                </c:pt>
                <c:pt idx="47">
                  <c:v>30.897915215299854</c:v>
                </c:pt>
                <c:pt idx="48">
                  <c:v>27.93921467362338</c:v>
                </c:pt>
                <c:pt idx="49">
                  <c:v>25.916046200070014</c:v>
                </c:pt>
                <c:pt idx="50">
                  <c:v>25.242329409599883</c:v>
                </c:pt>
                <c:pt idx="51">
                  <c:v>22.748920820500153</c:v>
                </c:pt>
                <c:pt idx="52">
                  <c:v>19.22174208018208</c:v>
                </c:pt>
                <c:pt idx="53">
                  <c:v>18.608062369361225</c:v>
                </c:pt>
                <c:pt idx="54">
                  <c:v>15.510740566333393</c:v>
                </c:pt>
                <c:pt idx="55">
                  <c:v>14.580986312613119</c:v>
                </c:pt>
                <c:pt idx="56">
                  <c:v>12.934233571358176</c:v>
                </c:pt>
                <c:pt idx="57">
                  <c:v>12.12115961714373</c:v>
                </c:pt>
                <c:pt idx="58">
                  <c:v>11.988341697209625</c:v>
                </c:pt>
                <c:pt idx="59">
                  <c:v>11.405515718103576</c:v>
                </c:pt>
                <c:pt idx="60">
                  <c:v>9.167429577636582</c:v>
                </c:pt>
                <c:pt idx="61">
                  <c:v>6.4509873214249085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中医经典科</c:v>
                </c:pt>
                <c:pt idx="2">
                  <c:v>口腔科</c:v>
                </c:pt>
                <c:pt idx="3">
                  <c:v>耳鼻喉科</c:v>
                </c:pt>
                <c:pt idx="4">
                  <c:v>风湿病科</c:v>
                </c:pt>
                <c:pt idx="5">
                  <c:v>肝病科</c:v>
                </c:pt>
                <c:pt idx="6">
                  <c:v>东区重症医学科</c:v>
                </c:pt>
                <c:pt idx="7">
                  <c:v>西区重症医学科</c:v>
                </c:pt>
                <c:pt idx="8">
                  <c:v>妇科妇二科合并</c:v>
                </c:pt>
                <c:pt idx="9">
                  <c:v>心血管内科</c:v>
                </c:pt>
                <c:pt idx="10">
                  <c:v>医院</c:v>
                </c:pt>
                <c:pt idx="11">
                  <c:v>泌尿外科</c:v>
                </c:pt>
                <c:pt idx="12">
                  <c:v>重症医学科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脾胃病科</c:v>
                </c:pt>
                <c:pt idx="16">
                  <c:v>神经外科</c:v>
                </c:pt>
                <c:pt idx="17">
                  <c:v>产科</c:v>
                </c:pt>
                <c:pt idx="18">
                  <c:v>综合内科</c:v>
                </c:pt>
                <c:pt idx="19">
                  <c:v>脑病二科</c:v>
                </c:pt>
                <c:pt idx="20">
                  <c:v>胸外科</c:v>
                </c:pt>
                <c:pt idx="21">
                  <c:v>心病三科</c:v>
                </c:pt>
                <c:pt idx="22">
                  <c:v>呼吸内科</c:v>
                </c:pt>
                <c:pt idx="23">
                  <c:v>关节骨科</c:v>
                </c:pt>
                <c:pt idx="24">
                  <c:v>心病一科</c:v>
                </c:pt>
                <c:pt idx="25">
                  <c:v>创伤骨科</c:v>
                </c:pt>
                <c:pt idx="26">
                  <c:v>显微骨科</c:v>
                </c:pt>
                <c:pt idx="27">
                  <c:v>消化内科</c:v>
                </c:pt>
                <c:pt idx="28">
                  <c:v>肝胆外科</c:v>
                </c:pt>
                <c:pt idx="29">
                  <c:v>内分泌科</c:v>
                </c:pt>
                <c:pt idx="30">
                  <c:v>康复科</c:v>
                </c:pt>
                <c:pt idx="31">
                  <c:v>心病四科</c:v>
                </c:pt>
                <c:pt idx="32">
                  <c:v>微创骨科</c:v>
                </c:pt>
                <c:pt idx="33">
                  <c:v>中医外治中心</c:v>
                </c:pt>
                <c:pt idx="34">
                  <c:v>肾病科</c:v>
                </c:pt>
                <c:pt idx="35">
                  <c:v>骨科</c:v>
                </c:pt>
                <c:pt idx="36">
                  <c:v>脑病三科</c:v>
                </c:pt>
                <c:pt idx="37">
                  <c:v>肿瘤内科</c:v>
                </c:pt>
                <c:pt idx="38">
                  <c:v>脑病一科</c:v>
                </c:pt>
                <c:pt idx="39">
                  <c:v>肾脏内科</c:v>
                </c:pt>
                <c:pt idx="40">
                  <c:v>乳腺甲状腺外科</c:v>
                </c:pt>
                <c:pt idx="41">
                  <c:v>眼科</c:v>
                </c:pt>
                <c:pt idx="42">
                  <c:v>运动损伤骨科</c:v>
                </c:pt>
                <c:pt idx="43">
                  <c:v>脾胃科消化科合并</c:v>
                </c:pt>
                <c:pt idx="44">
                  <c:v>血液科</c:v>
                </c:pt>
                <c:pt idx="45">
                  <c:v>普通外科</c:v>
                </c:pt>
                <c:pt idx="46">
                  <c:v>老年医学科</c:v>
                </c:pt>
                <c:pt idx="47">
                  <c:v>男科</c:v>
                </c:pt>
                <c:pt idx="48">
                  <c:v>肛肠科</c:v>
                </c:pt>
                <c:pt idx="49">
                  <c:v>推拿科</c:v>
                </c:pt>
                <c:pt idx="50">
                  <c:v>心病二科</c:v>
                </c:pt>
                <c:pt idx="51">
                  <c:v>神经内科</c:v>
                </c:pt>
                <c:pt idx="52">
                  <c:v>妇二科</c:v>
                </c:pt>
                <c:pt idx="53">
                  <c:v>美容皮肤科</c:v>
                </c:pt>
                <c:pt idx="54">
                  <c:v>治未病中心</c:v>
                </c:pt>
                <c:pt idx="55">
                  <c:v>小儿推拿科</c:v>
                </c:pt>
                <c:pt idx="56">
                  <c:v>身心医学科</c:v>
                </c:pt>
                <c:pt idx="57">
                  <c:v>东区肾病科</c:v>
                </c:pt>
                <c:pt idx="58">
                  <c:v>儿科</c:v>
                </c:pt>
                <c:pt idx="59">
                  <c:v>妇科</c:v>
                </c:pt>
                <c:pt idx="60">
                  <c:v>周围血管科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96.03869446777078</c:v>
                </c:pt>
                <c:pt idx="2">
                  <c:v>95.52928507311846</c:v>
                </c:pt>
                <c:pt idx="3">
                  <c:v>93.92794338776243</c:v>
                </c:pt>
                <c:pt idx="4">
                  <c:v>93.55592985483199</c:v>
                </c:pt>
                <c:pt idx="5">
                  <c:v>93.4735916848475</c:v>
                </c:pt>
                <c:pt idx="6">
                  <c:v>92.69511666252761</c:v>
                </c:pt>
                <c:pt idx="7">
                  <c:v>90.3868657346601</c:v>
                </c:pt>
                <c:pt idx="8">
                  <c:v>89.40693574056498</c:v>
                </c:pt>
                <c:pt idx="9">
                  <c:v>87.26999476404556</c:v>
                </c:pt>
                <c:pt idx="10">
                  <c:v>86.61547598901323</c:v>
                </c:pt>
                <c:pt idx="11">
                  <c:v>86.46092572156346</c:v>
                </c:pt>
                <c:pt idx="12">
                  <c:v>85.95748508311681</c:v>
                </c:pt>
                <c:pt idx="13">
                  <c:v>84.69840047918329</c:v>
                </c:pt>
                <c:pt idx="14">
                  <c:v>84.122840588855</c:v>
                </c:pt>
                <c:pt idx="15">
                  <c:v>82.8293827300971</c:v>
                </c:pt>
                <c:pt idx="16">
                  <c:v>82.07552378387267</c:v>
                </c:pt>
                <c:pt idx="17">
                  <c:v>78.63555599606498</c:v>
                </c:pt>
                <c:pt idx="18">
                  <c:v>76.78668043846743</c:v>
                </c:pt>
                <c:pt idx="19">
                  <c:v>73.28215112681056</c:v>
                </c:pt>
                <c:pt idx="20">
                  <c:v>72.22112147804103</c:v>
                </c:pt>
                <c:pt idx="21">
                  <c:v>69.81110684983238</c:v>
                </c:pt>
                <c:pt idx="22">
                  <c:v>68.84083556676497</c:v>
                </c:pt>
                <c:pt idx="23">
                  <c:v>65.6191359130396</c:v>
                </c:pt>
                <c:pt idx="24">
                  <c:v>63.792391064454904</c:v>
                </c:pt>
                <c:pt idx="25">
                  <c:v>63.373055550927326</c:v>
                </c:pt>
                <c:pt idx="26">
                  <c:v>63.23245638274895</c:v>
                </c:pt>
                <c:pt idx="27">
                  <c:v>62.651140438089875</c:v>
                </c:pt>
                <c:pt idx="28">
                  <c:v>62.63626513452838</c:v>
                </c:pt>
                <c:pt idx="29">
                  <c:v>62.479537481831336</c:v>
                </c:pt>
                <c:pt idx="30">
                  <c:v>58.09306942833646</c:v>
                </c:pt>
                <c:pt idx="31">
                  <c:v>57.33919642779958</c:v>
                </c:pt>
                <c:pt idx="32">
                  <c:v>55.35493001941266</c:v>
                </c:pt>
                <c:pt idx="33">
                  <c:v>52.99501323449748</c:v>
                </c:pt>
                <c:pt idx="34">
                  <c:v>52.647965149743314</c:v>
                </c:pt>
                <c:pt idx="35">
                  <c:v>52.32817406379175</c:v>
                </c:pt>
                <c:pt idx="36">
                  <c:v>51.287630685959876</c:v>
                </c:pt>
                <c:pt idx="37">
                  <c:v>44.85939424399376</c:v>
                </c:pt>
                <c:pt idx="38">
                  <c:v>43.89532178769059</c:v>
                </c:pt>
                <c:pt idx="39">
                  <c:v>40.65602847852656</c:v>
                </c:pt>
                <c:pt idx="40">
                  <c:v>39.055851015799725</c:v>
                </c:pt>
                <c:pt idx="41">
                  <c:v>35.4837919244256</c:v>
                </c:pt>
                <c:pt idx="42">
                  <c:v>35.166152212217284</c:v>
                </c:pt>
                <c:pt idx="43">
                  <c:v>31.562666156868477</c:v>
                </c:pt>
                <c:pt idx="44">
                  <c:v>31.13984640855794</c:v>
                </c:pt>
                <c:pt idx="45">
                  <c:v>28.62881314715125</c:v>
                </c:pt>
                <c:pt idx="46">
                  <c:v>28.43118586590316</c:v>
                </c:pt>
                <c:pt idx="47">
                  <c:v>26.001289603081826</c:v>
                </c:pt>
                <c:pt idx="48">
                  <c:v>23.830153196738593</c:v>
                </c:pt>
                <c:pt idx="49">
                  <c:v>20.671473666664326</c:v>
                </c:pt>
                <c:pt idx="50">
                  <c:v>19.605849704918537</c:v>
                </c:pt>
                <c:pt idx="51">
                  <c:v>19.313775299138033</c:v>
                </c:pt>
                <c:pt idx="52">
                  <c:v>19.28577332940512</c:v>
                </c:pt>
                <c:pt idx="53">
                  <c:v>18.860568652928293</c:v>
                </c:pt>
                <c:pt idx="54">
                  <c:v>18.266781291758836</c:v>
                </c:pt>
                <c:pt idx="55">
                  <c:v>16.28934657407945</c:v>
                </c:pt>
                <c:pt idx="56">
                  <c:v>15.93992768027049</c:v>
                </c:pt>
                <c:pt idx="57">
                  <c:v>13.747551050632676</c:v>
                </c:pt>
                <c:pt idx="58">
                  <c:v>11.005209159405194</c:v>
                </c:pt>
                <c:pt idx="59">
                  <c:v>6.477836706447111</c:v>
                </c:pt>
                <c:pt idx="60">
                  <c:v>6.087867460732593</c:v>
                </c:pt>
                <c:pt idx="61">
                  <c:v>2.3813484644689153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神经内科</c:v>
                </c:pt>
                <c:pt idx="2">
                  <c:v>康复科</c:v>
                </c:pt>
                <c:pt idx="3">
                  <c:v>心血管内科</c:v>
                </c:pt>
                <c:pt idx="4">
                  <c:v>运动损伤骨科</c:v>
                </c:pt>
                <c:pt idx="5">
                  <c:v>泌尿外科</c:v>
                </c:pt>
                <c:pt idx="6">
                  <c:v>肝胆外科</c:v>
                </c:pt>
                <c:pt idx="7">
                  <c:v>血液科</c:v>
                </c:pt>
                <c:pt idx="8">
                  <c:v>儿科</c:v>
                </c:pt>
                <c:pt idx="9">
                  <c:v>推拿科</c:v>
                </c:pt>
                <c:pt idx="10">
                  <c:v>医院</c:v>
                </c:pt>
                <c:pt idx="11">
                  <c:v>神经外科</c:v>
                </c:pt>
                <c:pt idx="12">
                  <c:v>肛肠科</c:v>
                </c:pt>
                <c:pt idx="13">
                  <c:v>耳鼻喉科</c:v>
                </c:pt>
                <c:pt idx="14">
                  <c:v>关节骨科</c:v>
                </c:pt>
                <c:pt idx="15">
                  <c:v>治未病中心</c:v>
                </c:pt>
                <c:pt idx="16">
                  <c:v>心病二科</c:v>
                </c:pt>
                <c:pt idx="17">
                  <c:v>身心医学科</c:v>
                </c:pt>
                <c:pt idx="18">
                  <c:v>美容皮肤科</c:v>
                </c:pt>
                <c:pt idx="19">
                  <c:v>呼吸内科</c:v>
                </c:pt>
                <c:pt idx="20">
                  <c:v>消化内科</c:v>
                </c:pt>
                <c:pt idx="21">
                  <c:v>脾胃病科</c:v>
                </c:pt>
                <c:pt idx="22">
                  <c:v>心病三科</c:v>
                </c:pt>
                <c:pt idx="23">
                  <c:v>口腔科</c:v>
                </c:pt>
                <c:pt idx="24">
                  <c:v>脊柱骨科</c:v>
                </c:pt>
                <c:pt idx="25">
                  <c:v>东区重症医学科</c:v>
                </c:pt>
                <c:pt idx="26">
                  <c:v>肾病科</c:v>
                </c:pt>
                <c:pt idx="27">
                  <c:v>肾脏内科</c:v>
                </c:pt>
                <c:pt idx="28">
                  <c:v>创伤骨科</c:v>
                </c:pt>
                <c:pt idx="29">
                  <c:v>妇科</c:v>
                </c:pt>
                <c:pt idx="30">
                  <c:v>心病四科</c:v>
                </c:pt>
                <c:pt idx="31">
                  <c:v>针灸科</c:v>
                </c:pt>
                <c:pt idx="32">
                  <c:v>脾胃科消化科合并</c:v>
                </c:pt>
                <c:pt idx="33">
                  <c:v>内分泌科</c:v>
                </c:pt>
                <c:pt idx="34">
                  <c:v>妇科妇二科合并</c:v>
                </c:pt>
                <c:pt idx="35">
                  <c:v>西区重症医学科</c:v>
                </c:pt>
                <c:pt idx="36">
                  <c:v>脑病一科</c:v>
                </c:pt>
                <c:pt idx="37">
                  <c:v>老年医学科</c:v>
                </c:pt>
                <c:pt idx="38">
                  <c:v>脑病三科</c:v>
                </c:pt>
                <c:pt idx="39">
                  <c:v>肝病科</c:v>
                </c:pt>
                <c:pt idx="40">
                  <c:v>男科</c:v>
                </c:pt>
                <c:pt idx="41">
                  <c:v>乳腺甲状腺外科</c:v>
                </c:pt>
                <c:pt idx="42">
                  <c:v>小儿骨科</c:v>
                </c:pt>
                <c:pt idx="43">
                  <c:v>普通外科</c:v>
                </c:pt>
                <c:pt idx="44">
                  <c:v>肿瘤内科</c:v>
                </c:pt>
                <c:pt idx="45">
                  <c:v>风湿病科</c:v>
                </c:pt>
                <c:pt idx="46">
                  <c:v>综合内科</c:v>
                </c:pt>
                <c:pt idx="47">
                  <c:v>妇二科</c:v>
                </c:pt>
                <c:pt idx="48">
                  <c:v>周围血管科</c:v>
                </c:pt>
                <c:pt idx="49">
                  <c:v>东区肾病科</c:v>
                </c:pt>
                <c:pt idx="50">
                  <c:v>心病一科</c:v>
                </c:pt>
                <c:pt idx="51">
                  <c:v>微创骨科</c:v>
                </c:pt>
                <c:pt idx="52">
                  <c:v>脑病二科</c:v>
                </c:pt>
                <c:pt idx="53">
                  <c:v>骨科</c:v>
                </c:pt>
                <c:pt idx="54">
                  <c:v>重症医学科</c:v>
                </c:pt>
                <c:pt idx="55">
                  <c:v>眼科</c:v>
                </c:pt>
                <c:pt idx="56">
                  <c:v>中医经典科</c:v>
                </c:pt>
                <c:pt idx="57">
                  <c:v>中医外治中心</c:v>
                </c:pt>
                <c:pt idx="58">
                  <c:v>小儿推拿科</c:v>
                </c:pt>
                <c:pt idx="59">
                  <c:v>显微骨科</c:v>
                </c:pt>
                <c:pt idx="60">
                  <c:v>胸外科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97.18758705343846</c:v>
                </c:pt>
                <c:pt idx="2">
                  <c:v>96.825747088206</c:v>
                </c:pt>
                <c:pt idx="3">
                  <c:v>96.35041238288639</c:v>
                </c:pt>
                <c:pt idx="4">
                  <c:v>95.32999311520774</c:v>
                </c:pt>
                <c:pt idx="5">
                  <c:v>92.53400865389125</c:v>
                </c:pt>
                <c:pt idx="6">
                  <c:v>90.48560544984468</c:v>
                </c:pt>
                <c:pt idx="7">
                  <c:v>89.6724013693624</c:v>
                </c:pt>
                <c:pt idx="8">
                  <c:v>89.17067999829008</c:v>
                </c:pt>
                <c:pt idx="9">
                  <c:v>87.885914827269</c:v>
                </c:pt>
                <c:pt idx="10">
                  <c:v>85.95874180856757</c:v>
                </c:pt>
                <c:pt idx="11">
                  <c:v>85.15543922814483</c:v>
                </c:pt>
                <c:pt idx="12">
                  <c:v>84.5325291897829</c:v>
                </c:pt>
                <c:pt idx="13">
                  <c:v>82.87906152862642</c:v>
                </c:pt>
                <c:pt idx="14">
                  <c:v>79.45574577832103</c:v>
                </c:pt>
                <c:pt idx="15">
                  <c:v>77.5403559996395</c:v>
                </c:pt>
                <c:pt idx="16">
                  <c:v>75.56049455106222</c:v>
                </c:pt>
                <c:pt idx="17">
                  <c:v>75.52143494899083</c:v>
                </c:pt>
                <c:pt idx="18">
                  <c:v>74.5150988987761</c:v>
                </c:pt>
                <c:pt idx="19">
                  <c:v>73.90355705318609</c:v>
                </c:pt>
                <c:pt idx="20">
                  <c:v>71.99904952107704</c:v>
                </c:pt>
                <c:pt idx="21">
                  <c:v>67.09275259660959</c:v>
                </c:pt>
                <c:pt idx="22">
                  <c:v>66.55818077726813</c:v>
                </c:pt>
                <c:pt idx="23">
                  <c:v>66.54112113043128</c:v>
                </c:pt>
                <c:pt idx="24">
                  <c:v>62.30491549427342</c:v>
                </c:pt>
                <c:pt idx="25">
                  <c:v>62.264042684353235</c:v>
                </c:pt>
                <c:pt idx="26">
                  <c:v>59.62566953458318</c:v>
                </c:pt>
                <c:pt idx="27">
                  <c:v>50.67294172537545</c:v>
                </c:pt>
                <c:pt idx="28">
                  <c:v>48.32367549198296</c:v>
                </c:pt>
                <c:pt idx="29">
                  <c:v>46.60241898051274</c:v>
                </c:pt>
                <c:pt idx="30">
                  <c:v>45.70667466647952</c:v>
                </c:pt>
                <c:pt idx="31">
                  <c:v>45.013963982382855</c:v>
                </c:pt>
                <c:pt idx="32">
                  <c:v>36.95281913861743</c:v>
                </c:pt>
                <c:pt idx="33">
                  <c:v>35.72677029681012</c:v>
                </c:pt>
                <c:pt idx="34">
                  <c:v>34.29024004113809</c:v>
                </c:pt>
                <c:pt idx="35">
                  <c:v>33.797751584964715</c:v>
                </c:pt>
                <c:pt idx="36">
                  <c:v>29.936401393118246</c:v>
                </c:pt>
                <c:pt idx="37">
                  <c:v>24.922956710265275</c:v>
                </c:pt>
                <c:pt idx="38">
                  <c:v>24.19689887941172</c:v>
                </c:pt>
                <c:pt idx="39">
                  <c:v>23.775158812885753</c:v>
                </c:pt>
                <c:pt idx="40">
                  <c:v>23.75610060162564</c:v>
                </c:pt>
                <c:pt idx="41">
                  <c:v>23.00463155028295</c:v>
                </c:pt>
                <c:pt idx="42">
                  <c:v>21.33962840466931</c:v>
                </c:pt>
                <c:pt idx="43">
                  <c:v>20.948650598660063</c:v>
                </c:pt>
                <c:pt idx="44">
                  <c:v>20.789184676423062</c:v>
                </c:pt>
                <c:pt idx="45">
                  <c:v>18.900413657851434</c:v>
                </c:pt>
                <c:pt idx="46">
                  <c:v>17.33543490725579</c:v>
                </c:pt>
                <c:pt idx="47">
                  <c:v>14.583989594330475</c:v>
                </c:pt>
                <c:pt idx="48">
                  <c:v>14.017650847504335</c:v>
                </c:pt>
                <c:pt idx="49">
                  <c:v>13.61952881505517</c:v>
                </c:pt>
                <c:pt idx="50">
                  <c:v>11.419744188046188</c:v>
                </c:pt>
                <c:pt idx="51">
                  <c:v>10.802734261539664</c:v>
                </c:pt>
                <c:pt idx="52">
                  <c:v>9.662075636201868</c:v>
                </c:pt>
                <c:pt idx="53">
                  <c:v>7.834305292458594</c:v>
                </c:pt>
                <c:pt idx="54">
                  <c:v>6.0238265037855205</c:v>
                </c:pt>
                <c:pt idx="55">
                  <c:v>5.912654066141647</c:v>
                </c:pt>
                <c:pt idx="56">
                  <c:v>3.9368320561576358</c:v>
                </c:pt>
                <c:pt idx="57">
                  <c:v>3.8246830062385815</c:v>
                </c:pt>
                <c:pt idx="58">
                  <c:v>2.840806673739444</c:v>
                </c:pt>
                <c:pt idx="59">
                  <c:v>2.8344656294867097</c:v>
                </c:pt>
                <c:pt idx="60">
                  <c:v>1.4065863319407554</c:v>
                </c:pt>
                <c:pt idx="61">
                  <c:v>0.504358743677206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综合内科</c:v>
                </c:pt>
                <c:pt idx="2">
                  <c:v>内分泌科</c:v>
                </c:pt>
                <c:pt idx="3">
                  <c:v>妇二科</c:v>
                </c:pt>
                <c:pt idx="4">
                  <c:v>显微骨科</c:v>
                </c:pt>
                <c:pt idx="5">
                  <c:v>美容皮肤科</c:v>
                </c:pt>
                <c:pt idx="6">
                  <c:v>耳鼻喉科</c:v>
                </c:pt>
                <c:pt idx="7">
                  <c:v>神经内科</c:v>
                </c:pt>
                <c:pt idx="8">
                  <c:v>脾胃病科</c:v>
                </c:pt>
                <c:pt idx="9">
                  <c:v>治未病中心</c:v>
                </c:pt>
                <c:pt idx="10">
                  <c:v>中医经典科</c:v>
                </c:pt>
                <c:pt idx="11">
                  <c:v>妇科</c:v>
                </c:pt>
                <c:pt idx="12">
                  <c:v>关节骨科</c:v>
                </c:pt>
                <c:pt idx="13">
                  <c:v>小儿骨科</c:v>
                </c:pt>
                <c:pt idx="14">
                  <c:v>身心医学科</c:v>
                </c:pt>
                <c:pt idx="15">
                  <c:v>男科</c:v>
                </c:pt>
                <c:pt idx="16">
                  <c:v>乳腺甲状腺外科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小儿推拿科</c:v>
                </c:pt>
                <c:pt idx="20">
                  <c:v>东区重症医学科</c:v>
                </c:pt>
                <c:pt idx="21">
                  <c:v>风湿病科</c:v>
                </c:pt>
                <c:pt idx="22">
                  <c:v>心病二科</c:v>
                </c:pt>
                <c:pt idx="23">
                  <c:v>骨科</c:v>
                </c:pt>
                <c:pt idx="24">
                  <c:v>脑病三科</c:v>
                </c:pt>
                <c:pt idx="25">
                  <c:v>心病四科</c:v>
                </c:pt>
                <c:pt idx="26">
                  <c:v>肾病科</c:v>
                </c:pt>
                <c:pt idx="27">
                  <c:v>口腔科</c:v>
                </c:pt>
                <c:pt idx="28">
                  <c:v>肛肠科</c:v>
                </c:pt>
                <c:pt idx="29">
                  <c:v>心血管内科</c:v>
                </c:pt>
                <c:pt idx="30">
                  <c:v>产科</c:v>
                </c:pt>
                <c:pt idx="31">
                  <c:v>脑病一科</c:v>
                </c:pt>
                <c:pt idx="32">
                  <c:v>创伤骨科</c:v>
                </c:pt>
                <c:pt idx="33">
                  <c:v>皮肤科</c:v>
                </c:pt>
                <c:pt idx="34">
                  <c:v>泌尿外科</c:v>
                </c:pt>
                <c:pt idx="35">
                  <c:v>呼吸内科</c:v>
                </c:pt>
                <c:pt idx="36">
                  <c:v>康复科</c:v>
                </c:pt>
                <c:pt idx="37">
                  <c:v>消化内科</c:v>
                </c:pt>
                <c:pt idx="38">
                  <c:v>重症医学科</c:v>
                </c:pt>
                <c:pt idx="39">
                  <c:v>肿瘤内科</c:v>
                </c:pt>
                <c:pt idx="40">
                  <c:v>脾胃科消化科合并</c:v>
                </c:pt>
                <c:pt idx="41">
                  <c:v>心病一科</c:v>
                </c:pt>
                <c:pt idx="42">
                  <c:v>普通外科</c:v>
                </c:pt>
                <c:pt idx="43">
                  <c:v>血液科</c:v>
                </c:pt>
                <c:pt idx="44">
                  <c:v>眼科</c:v>
                </c:pt>
                <c:pt idx="45">
                  <c:v>肾脏内科</c:v>
                </c:pt>
                <c:pt idx="46">
                  <c:v>脑病二科</c:v>
                </c:pt>
                <c:pt idx="47">
                  <c:v>针灸科</c:v>
                </c:pt>
                <c:pt idx="48">
                  <c:v>肝病科</c:v>
                </c:pt>
                <c:pt idx="49">
                  <c:v>中医外治中心</c:v>
                </c:pt>
                <c:pt idx="50">
                  <c:v>胸外科</c:v>
                </c:pt>
                <c:pt idx="51">
                  <c:v>肝胆外科</c:v>
                </c:pt>
                <c:pt idx="52">
                  <c:v>心病三科</c:v>
                </c:pt>
                <c:pt idx="53">
                  <c:v>妇科妇二科合并</c:v>
                </c:pt>
                <c:pt idx="54">
                  <c:v>儿科</c:v>
                </c:pt>
                <c:pt idx="55">
                  <c:v>运动损伤骨科</c:v>
                </c:pt>
                <c:pt idx="56">
                  <c:v>脊柱骨科</c:v>
                </c:pt>
                <c:pt idx="57">
                  <c:v>神经外科</c:v>
                </c:pt>
                <c:pt idx="58">
                  <c:v>推拿科</c:v>
                </c:pt>
                <c:pt idx="59">
                  <c:v>老年医学科</c:v>
                </c:pt>
                <c:pt idx="60">
                  <c:v>西区重症医学科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95.02966028103191</c:v>
                </c:pt>
                <c:pt idx="2">
                  <c:v>93.87813091706923</c:v>
                </c:pt>
                <c:pt idx="3">
                  <c:v>89.44684418883085</c:v>
                </c:pt>
                <c:pt idx="4">
                  <c:v>88.52419654855096</c:v>
                </c:pt>
                <c:pt idx="5">
                  <c:v>88.39556692611713</c:v>
                </c:pt>
                <c:pt idx="6">
                  <c:v>87.85241030684281</c:v>
                </c:pt>
                <c:pt idx="7">
                  <c:v>87.48120089660696</c:v>
                </c:pt>
                <c:pt idx="8">
                  <c:v>85.7037698406161</c:v>
                </c:pt>
                <c:pt idx="9">
                  <c:v>85.01553079176577</c:v>
                </c:pt>
                <c:pt idx="10">
                  <c:v>84.02164120631204</c:v>
                </c:pt>
                <c:pt idx="11">
                  <c:v>83.68305171292484</c:v>
                </c:pt>
                <c:pt idx="12">
                  <c:v>83.34589222955937</c:v>
                </c:pt>
                <c:pt idx="13">
                  <c:v>80.00680542220417</c:v>
                </c:pt>
                <c:pt idx="14">
                  <c:v>79.28930271088437</c:v>
                </c:pt>
                <c:pt idx="15">
                  <c:v>79.14443444511598</c:v>
                </c:pt>
                <c:pt idx="16">
                  <c:v>78.42201050188297</c:v>
                </c:pt>
                <c:pt idx="17">
                  <c:v>75.9420220002336</c:v>
                </c:pt>
                <c:pt idx="18">
                  <c:v>73.31346611057552</c:v>
                </c:pt>
                <c:pt idx="19">
                  <c:v>71.15979758864907</c:v>
                </c:pt>
                <c:pt idx="20">
                  <c:v>69.30879164300434</c:v>
                </c:pt>
                <c:pt idx="21">
                  <c:v>68.33720740309666</c:v>
                </c:pt>
                <c:pt idx="22">
                  <c:v>67.32542675623728</c:v>
                </c:pt>
                <c:pt idx="23">
                  <c:v>65.01697478174087</c:v>
                </c:pt>
                <c:pt idx="24">
                  <c:v>63.82652263638486</c:v>
                </c:pt>
                <c:pt idx="25">
                  <c:v>62.705515731027845</c:v>
                </c:pt>
                <c:pt idx="26">
                  <c:v>59.8802307649723</c:v>
                </c:pt>
                <c:pt idx="27">
                  <c:v>57.19800215911177</c:v>
                </c:pt>
                <c:pt idx="28">
                  <c:v>56.95773010122911</c:v>
                </c:pt>
                <c:pt idx="29">
                  <c:v>56.497561475147414</c:v>
                </c:pt>
                <c:pt idx="30">
                  <c:v>54.777668584690964</c:v>
                </c:pt>
                <c:pt idx="31">
                  <c:v>54.33155419059104</c:v>
                </c:pt>
                <c:pt idx="32">
                  <c:v>50.49619540535408</c:v>
                </c:pt>
                <c:pt idx="33">
                  <c:v>50.201989874251</c:v>
                </c:pt>
                <c:pt idx="34">
                  <c:v>49.944186249851036</c:v>
                </c:pt>
                <c:pt idx="35">
                  <c:v>49.77973512259556</c:v>
                </c:pt>
                <c:pt idx="36">
                  <c:v>49.19069708799687</c:v>
                </c:pt>
                <c:pt idx="37">
                  <c:v>48.37281637487674</c:v>
                </c:pt>
                <c:pt idx="38">
                  <c:v>44.411905908406766</c:v>
                </c:pt>
                <c:pt idx="39">
                  <c:v>43.814392791997676</c:v>
                </c:pt>
                <c:pt idx="40">
                  <c:v>42.260704012572525</c:v>
                </c:pt>
                <c:pt idx="41">
                  <c:v>41.134325143924</c:v>
                </c:pt>
                <c:pt idx="42">
                  <c:v>39.49510193991477</c:v>
                </c:pt>
                <c:pt idx="43">
                  <c:v>39.42068749466386</c:v>
                </c:pt>
                <c:pt idx="44">
                  <c:v>38.776275737770874</c:v>
                </c:pt>
                <c:pt idx="45">
                  <c:v>35.85962791978087</c:v>
                </c:pt>
                <c:pt idx="46">
                  <c:v>35.2814690288598</c:v>
                </c:pt>
                <c:pt idx="47">
                  <c:v>33.40272306722735</c:v>
                </c:pt>
                <c:pt idx="48">
                  <c:v>31.698845653296782</c:v>
                </c:pt>
                <c:pt idx="49">
                  <c:v>31.323111733867677</c:v>
                </c:pt>
                <c:pt idx="50">
                  <c:v>28.22221114018762</c:v>
                </c:pt>
                <c:pt idx="51">
                  <c:v>26.7368366687061</c:v>
                </c:pt>
                <c:pt idx="52">
                  <c:v>25.89341596008287</c:v>
                </c:pt>
                <c:pt idx="53">
                  <c:v>23.69387933846129</c:v>
                </c:pt>
                <c:pt idx="54">
                  <c:v>21.856237489418472</c:v>
                </c:pt>
                <c:pt idx="55">
                  <c:v>20.251723104165798</c:v>
                </c:pt>
                <c:pt idx="56">
                  <c:v>15.629088677367267</c:v>
                </c:pt>
                <c:pt idx="57">
                  <c:v>14.413357538498353</c:v>
                </c:pt>
                <c:pt idx="58">
                  <c:v>8.736576199181634</c:v>
                </c:pt>
                <c:pt idx="59">
                  <c:v>7.675555198687026</c:v>
                </c:pt>
                <c:pt idx="60">
                  <c:v>6.143196142294335</c:v>
                </c:pt>
                <c:pt idx="61">
                  <c:v>0.08118618375671956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中医经典科</c:v>
                </c:pt>
                <c:pt idx="2">
                  <c:v>综合内科</c:v>
                </c:pt>
                <c:pt idx="3">
                  <c:v>康复科</c:v>
                </c:pt>
                <c:pt idx="4">
                  <c:v>微创骨科</c:v>
                </c:pt>
                <c:pt idx="5">
                  <c:v>小儿推拿科</c:v>
                </c:pt>
                <c:pt idx="6">
                  <c:v>针灸科</c:v>
                </c:pt>
                <c:pt idx="7">
                  <c:v>重症医学科</c:v>
                </c:pt>
                <c:pt idx="8">
                  <c:v>小儿骨科</c:v>
                </c:pt>
                <c:pt idx="9">
                  <c:v>皮肤科</c:v>
                </c:pt>
                <c:pt idx="10">
                  <c:v>消化内科</c:v>
                </c:pt>
                <c:pt idx="11">
                  <c:v>脑病二科</c:v>
                </c:pt>
                <c:pt idx="12">
                  <c:v>脑病一科</c:v>
                </c:pt>
                <c:pt idx="13">
                  <c:v>医院</c:v>
                </c:pt>
                <c:pt idx="14">
                  <c:v>脊柱骨科</c:v>
                </c:pt>
                <c:pt idx="15">
                  <c:v>肿瘤内科</c:v>
                </c:pt>
                <c:pt idx="16">
                  <c:v>身心医学科</c:v>
                </c:pt>
                <c:pt idx="17">
                  <c:v>骨科</c:v>
                </c:pt>
                <c:pt idx="18">
                  <c:v>血液科</c:v>
                </c:pt>
                <c:pt idx="19">
                  <c:v>心血管内科</c:v>
                </c:pt>
                <c:pt idx="20">
                  <c:v>胸外科</c:v>
                </c:pt>
                <c:pt idx="21">
                  <c:v>心病二科</c:v>
                </c:pt>
                <c:pt idx="22">
                  <c:v>妇二科</c:v>
                </c:pt>
                <c:pt idx="23">
                  <c:v>推拿科</c:v>
                </c:pt>
                <c:pt idx="24">
                  <c:v>脑病三科</c:v>
                </c:pt>
                <c:pt idx="25">
                  <c:v>关节骨科</c:v>
                </c:pt>
                <c:pt idx="26">
                  <c:v>呼吸内科</c:v>
                </c:pt>
                <c:pt idx="27">
                  <c:v>肾脏内科</c:v>
                </c:pt>
                <c:pt idx="28">
                  <c:v>风湿病科</c:v>
                </c:pt>
                <c:pt idx="29">
                  <c:v>西区重症医学科</c:v>
                </c:pt>
                <c:pt idx="30">
                  <c:v>儿科</c:v>
                </c:pt>
                <c:pt idx="31">
                  <c:v>神经内科</c:v>
                </c:pt>
                <c:pt idx="32">
                  <c:v>眼科</c:v>
                </c:pt>
                <c:pt idx="33">
                  <c:v>脾胃病科</c:v>
                </c:pt>
                <c:pt idx="34">
                  <c:v>神经外科</c:v>
                </c:pt>
                <c:pt idx="35">
                  <c:v>心病三科</c:v>
                </c:pt>
                <c:pt idx="36">
                  <c:v>普通外科</c:v>
                </c:pt>
                <c:pt idx="37">
                  <c:v>中医外治中心</c:v>
                </c:pt>
                <c:pt idx="38">
                  <c:v>心病四科</c:v>
                </c:pt>
                <c:pt idx="39">
                  <c:v>脾胃科消化科合并</c:v>
                </c:pt>
                <c:pt idx="40">
                  <c:v>耳鼻喉科</c:v>
                </c:pt>
                <c:pt idx="41">
                  <c:v>老年医学科</c:v>
                </c:pt>
                <c:pt idx="42">
                  <c:v>心病一科</c:v>
                </c:pt>
                <c:pt idx="43">
                  <c:v>肝病科</c:v>
                </c:pt>
                <c:pt idx="44">
                  <c:v>肛肠科</c:v>
                </c:pt>
                <c:pt idx="45">
                  <c:v>内分泌科</c:v>
                </c:pt>
                <c:pt idx="46">
                  <c:v>创伤骨科</c:v>
                </c:pt>
                <c:pt idx="47">
                  <c:v>妇科</c:v>
                </c:pt>
                <c:pt idx="48">
                  <c:v>治未病中心</c:v>
                </c:pt>
                <c:pt idx="49">
                  <c:v>美容皮肤科</c:v>
                </c:pt>
                <c:pt idx="50">
                  <c:v>东区肾病科</c:v>
                </c:pt>
                <c:pt idx="51">
                  <c:v>肾病科</c:v>
                </c:pt>
                <c:pt idx="52">
                  <c:v>乳腺甲状腺外科</c:v>
                </c:pt>
                <c:pt idx="53">
                  <c:v>肝胆外科</c:v>
                </c:pt>
                <c:pt idx="54">
                  <c:v>显微骨科</c:v>
                </c:pt>
                <c:pt idx="55">
                  <c:v>男科</c:v>
                </c:pt>
                <c:pt idx="56">
                  <c:v>运动损伤骨科</c:v>
                </c:pt>
                <c:pt idx="57">
                  <c:v>口腔科</c:v>
                </c:pt>
                <c:pt idx="58">
                  <c:v>周围血管科</c:v>
                </c:pt>
                <c:pt idx="59">
                  <c:v>东区重症医学科</c:v>
                </c:pt>
                <c:pt idx="60">
                  <c:v>妇科妇二科合并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94.66646527508318</c:v>
                </c:pt>
                <c:pt idx="1">
                  <c:v>88.73482135472477</c:v>
                </c:pt>
                <c:pt idx="2">
                  <c:v>88.541653878676</c:v>
                </c:pt>
                <c:pt idx="3">
                  <c:v>87.60340491810818</c:v>
                </c:pt>
                <c:pt idx="4">
                  <c:v>87.19292392943095</c:v>
                </c:pt>
                <c:pt idx="5">
                  <c:v>84.56871878336636</c:v>
                </c:pt>
                <c:pt idx="6">
                  <c:v>83.9931572480143</c:v>
                </c:pt>
                <c:pt idx="7">
                  <c:v>83.69873340006917</c:v>
                </c:pt>
                <c:pt idx="8">
                  <c:v>83.54744628825468</c:v>
                </c:pt>
                <c:pt idx="9">
                  <c:v>83.39415230629714</c:v>
                </c:pt>
                <c:pt idx="10">
                  <c:v>83.25293867994341</c:v>
                </c:pt>
                <c:pt idx="11">
                  <c:v>83.08152522878535</c:v>
                </c:pt>
                <c:pt idx="12">
                  <c:v>81.18471651223996</c:v>
                </c:pt>
                <c:pt idx="13">
                  <c:v>80.08049844658612</c:v>
                </c:pt>
                <c:pt idx="14">
                  <c:v>79.09714994764354</c:v>
                </c:pt>
                <c:pt idx="15">
                  <c:v>73.1740748326921</c:v>
                </c:pt>
                <c:pt idx="16">
                  <c:v>72.5756605933952</c:v>
                </c:pt>
                <c:pt idx="17">
                  <c:v>69.01252565410134</c:v>
                </c:pt>
                <c:pt idx="18">
                  <c:v>68.30933224418688</c:v>
                </c:pt>
                <c:pt idx="19">
                  <c:v>66.36041036093154</c:v>
                </c:pt>
                <c:pt idx="20">
                  <c:v>64.4836107685126</c:v>
                </c:pt>
                <c:pt idx="21">
                  <c:v>64.0116891881257</c:v>
                </c:pt>
                <c:pt idx="22">
                  <c:v>62.65170711682699</c:v>
                </c:pt>
                <c:pt idx="23">
                  <c:v>61.63076966614531</c:v>
                </c:pt>
                <c:pt idx="24">
                  <c:v>61.39792599717262</c:v>
                </c:pt>
                <c:pt idx="25">
                  <c:v>58.17312004721727</c:v>
                </c:pt>
                <c:pt idx="26">
                  <c:v>58.02933028040329</c:v>
                </c:pt>
                <c:pt idx="27">
                  <c:v>56.56481635380102</c:v>
                </c:pt>
                <c:pt idx="28">
                  <c:v>53.72766900332022</c:v>
                </c:pt>
                <c:pt idx="29">
                  <c:v>53.70743475383304</c:v>
                </c:pt>
                <c:pt idx="30">
                  <c:v>53.41073551300548</c:v>
                </c:pt>
                <c:pt idx="31">
                  <c:v>51.02688140505205</c:v>
                </c:pt>
                <c:pt idx="32">
                  <c:v>50.620177718041745</c:v>
                </c:pt>
                <c:pt idx="33">
                  <c:v>47.72394541043883</c:v>
                </c:pt>
                <c:pt idx="34">
                  <c:v>47.696480729912196</c:v>
                </c:pt>
                <c:pt idx="35">
                  <c:v>46.65641624646444</c:v>
                </c:pt>
                <c:pt idx="36">
                  <c:v>46.17896296617947</c:v>
                </c:pt>
                <c:pt idx="37">
                  <c:v>45.76920074304076</c:v>
                </c:pt>
                <c:pt idx="38">
                  <c:v>44.34096964810341</c:v>
                </c:pt>
                <c:pt idx="39">
                  <c:v>43.689800400033405</c:v>
                </c:pt>
                <c:pt idx="40">
                  <c:v>43.286892318535266</c:v>
                </c:pt>
                <c:pt idx="41">
                  <c:v>42.93254448484005</c:v>
                </c:pt>
                <c:pt idx="42">
                  <c:v>38.84285295189007</c:v>
                </c:pt>
                <c:pt idx="43">
                  <c:v>36.091607994076384</c:v>
                </c:pt>
                <c:pt idx="44">
                  <c:v>34.58394603433359</c:v>
                </c:pt>
                <c:pt idx="45">
                  <c:v>30.66452873811185</c:v>
                </c:pt>
                <c:pt idx="46">
                  <c:v>29.714282192965946</c:v>
                </c:pt>
                <c:pt idx="47">
                  <c:v>28.26517616190427</c:v>
                </c:pt>
                <c:pt idx="48">
                  <c:v>25.834011568005643</c:v>
                </c:pt>
                <c:pt idx="49">
                  <c:v>25.152179733980297</c:v>
                </c:pt>
                <c:pt idx="50">
                  <c:v>24.15466613971653</c:v>
                </c:pt>
                <c:pt idx="51">
                  <c:v>22.962573698270305</c:v>
                </c:pt>
                <c:pt idx="52">
                  <c:v>22.378443594381903</c:v>
                </c:pt>
                <c:pt idx="53">
                  <c:v>17.365682850693574</c:v>
                </c:pt>
                <c:pt idx="54">
                  <c:v>15.931576610345942</c:v>
                </c:pt>
                <c:pt idx="55">
                  <c:v>14.72057103254658</c:v>
                </c:pt>
                <c:pt idx="56">
                  <c:v>13.84818743650884</c:v>
                </c:pt>
                <c:pt idx="57">
                  <c:v>12.858777293741298</c:v>
                </c:pt>
                <c:pt idx="58">
                  <c:v>11.604668365512282</c:v>
                </c:pt>
                <c:pt idx="59">
                  <c:v>9.731911695016882</c:v>
                </c:pt>
                <c:pt idx="60">
                  <c:v>0.8682780484572161</c:v>
                </c:pt>
                <c:pt idx="61">
                  <c:v>0.7002570984624645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心血管内科</c:v>
                </c:pt>
                <c:pt idx="2">
                  <c:v>血液科</c:v>
                </c:pt>
                <c:pt idx="3">
                  <c:v>风湿病科</c:v>
                </c:pt>
                <c:pt idx="4">
                  <c:v>微创骨科</c:v>
                </c:pt>
                <c:pt idx="5">
                  <c:v>肿瘤内科</c:v>
                </c:pt>
                <c:pt idx="6">
                  <c:v>中医外治中心</c:v>
                </c:pt>
                <c:pt idx="7">
                  <c:v>神经内科</c:v>
                </c:pt>
                <c:pt idx="8">
                  <c:v>老年医学科</c:v>
                </c:pt>
                <c:pt idx="9">
                  <c:v>运动损伤骨科</c:v>
                </c:pt>
                <c:pt idx="10">
                  <c:v>眼科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小儿骨科</c:v>
                </c:pt>
                <c:pt idx="14">
                  <c:v>骨科</c:v>
                </c:pt>
                <c:pt idx="15">
                  <c:v>肛肠科</c:v>
                </c:pt>
                <c:pt idx="16">
                  <c:v>肾病科</c:v>
                </c:pt>
                <c:pt idx="17">
                  <c:v>东区重症医学科</c:v>
                </c:pt>
                <c:pt idx="18">
                  <c:v>产科</c:v>
                </c:pt>
                <c:pt idx="19">
                  <c:v>东区肾病科</c:v>
                </c:pt>
                <c:pt idx="20">
                  <c:v>泌尿外科</c:v>
                </c:pt>
                <c:pt idx="21">
                  <c:v>内分泌科</c:v>
                </c:pt>
                <c:pt idx="22">
                  <c:v>心病二科</c:v>
                </c:pt>
                <c:pt idx="23">
                  <c:v>消化内科</c:v>
                </c:pt>
                <c:pt idx="24">
                  <c:v>脑病一科</c:v>
                </c:pt>
                <c:pt idx="25">
                  <c:v>针灸科</c:v>
                </c:pt>
                <c:pt idx="26">
                  <c:v>显微骨科</c:v>
                </c:pt>
                <c:pt idx="27">
                  <c:v>创伤骨科</c:v>
                </c:pt>
                <c:pt idx="28">
                  <c:v>耳鼻喉科</c:v>
                </c:pt>
                <c:pt idx="29">
                  <c:v>脑病二科</c:v>
                </c:pt>
                <c:pt idx="30">
                  <c:v>儿科</c:v>
                </c:pt>
                <c:pt idx="31">
                  <c:v>西区重症医学科</c:v>
                </c:pt>
                <c:pt idx="32">
                  <c:v>重症医学科</c:v>
                </c:pt>
                <c:pt idx="33">
                  <c:v>关节骨科</c:v>
                </c:pt>
                <c:pt idx="34">
                  <c:v>肝胆外科</c:v>
                </c:pt>
                <c:pt idx="35">
                  <c:v>肾脏内科</c:v>
                </c:pt>
                <c:pt idx="36">
                  <c:v>综合内科</c:v>
                </c:pt>
                <c:pt idx="37">
                  <c:v>男科</c:v>
                </c:pt>
                <c:pt idx="38">
                  <c:v>脑病三科</c:v>
                </c:pt>
                <c:pt idx="39">
                  <c:v>妇科</c:v>
                </c:pt>
                <c:pt idx="40">
                  <c:v>乳腺甲状腺外科</c:v>
                </c:pt>
                <c:pt idx="41">
                  <c:v>皮肤科</c:v>
                </c:pt>
                <c:pt idx="42">
                  <c:v>脊柱骨科</c:v>
                </c:pt>
                <c:pt idx="43">
                  <c:v>胸外科</c:v>
                </c:pt>
                <c:pt idx="44">
                  <c:v>心病三科</c:v>
                </c:pt>
                <c:pt idx="45">
                  <c:v>美容皮肤科</c:v>
                </c:pt>
                <c:pt idx="46">
                  <c:v>推拿科</c:v>
                </c:pt>
                <c:pt idx="47">
                  <c:v>妇科妇二科合并</c:v>
                </c:pt>
                <c:pt idx="48">
                  <c:v>周围血管科</c:v>
                </c:pt>
                <c:pt idx="49">
                  <c:v>神经外科</c:v>
                </c:pt>
                <c:pt idx="50">
                  <c:v>心病一科</c:v>
                </c:pt>
                <c:pt idx="51">
                  <c:v>心病四科</c:v>
                </c:pt>
                <c:pt idx="52">
                  <c:v>脾胃病科</c:v>
                </c:pt>
                <c:pt idx="53">
                  <c:v>身心医学科</c:v>
                </c:pt>
                <c:pt idx="54">
                  <c:v>小儿推拿科</c:v>
                </c:pt>
                <c:pt idx="55">
                  <c:v>口腔科</c:v>
                </c:pt>
                <c:pt idx="56">
                  <c:v>肝病科</c:v>
                </c:pt>
                <c:pt idx="57">
                  <c:v>医院</c:v>
                </c:pt>
                <c:pt idx="58">
                  <c:v>治未病中心</c:v>
                </c:pt>
                <c:pt idx="59">
                  <c:v>普通外科</c:v>
                </c:pt>
                <c:pt idx="60">
                  <c:v>康复科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99.94397586328228</c:v>
                </c:pt>
                <c:pt idx="1">
                  <c:v>98.35935056767863</c:v>
                </c:pt>
                <c:pt idx="2">
                  <c:v>97.72492846045708</c:v>
                </c:pt>
                <c:pt idx="3">
                  <c:v>95.28248935910213</c:v>
                </c:pt>
                <c:pt idx="4">
                  <c:v>92.77703562942649</c:v>
                </c:pt>
                <c:pt idx="5">
                  <c:v>90.34709279316742</c:v>
                </c:pt>
                <c:pt idx="6">
                  <c:v>87.60170901770886</c:v>
                </c:pt>
                <c:pt idx="7">
                  <c:v>86.03346958737161</c:v>
                </c:pt>
                <c:pt idx="8">
                  <c:v>83.61916864934965</c:v>
                </c:pt>
                <c:pt idx="9">
                  <c:v>82.8530755694858</c:v>
                </c:pt>
                <c:pt idx="10">
                  <c:v>80.5522051128492</c:v>
                </c:pt>
                <c:pt idx="11">
                  <c:v>79.91075082843165</c:v>
                </c:pt>
                <c:pt idx="12">
                  <c:v>79.66354055238195</c:v>
                </c:pt>
                <c:pt idx="13">
                  <c:v>77.52946037154543</c:v>
                </c:pt>
                <c:pt idx="14">
                  <c:v>76.28297960129436</c:v>
                </c:pt>
                <c:pt idx="15">
                  <c:v>74.92392304307963</c:v>
                </c:pt>
                <c:pt idx="16">
                  <c:v>74.77376504738737</c:v>
                </c:pt>
                <c:pt idx="17">
                  <c:v>67.40569142934842</c:v>
                </c:pt>
                <c:pt idx="18">
                  <c:v>66.86341775354781</c:v>
                </c:pt>
                <c:pt idx="19">
                  <c:v>54.7385460405754</c:v>
                </c:pt>
                <c:pt idx="20">
                  <c:v>53.73837416135321</c:v>
                </c:pt>
                <c:pt idx="21">
                  <c:v>53.523201018188615</c:v>
                </c:pt>
                <c:pt idx="22">
                  <c:v>52.12175482171728</c:v>
                </c:pt>
                <c:pt idx="23">
                  <c:v>51.78145224069426</c:v>
                </c:pt>
                <c:pt idx="24">
                  <c:v>49.522380592504156</c:v>
                </c:pt>
                <c:pt idx="25">
                  <c:v>47.32380729576491</c:v>
                </c:pt>
                <c:pt idx="26">
                  <c:v>45.994222984124235</c:v>
                </c:pt>
                <c:pt idx="27">
                  <c:v>43.55722972550771</c:v>
                </c:pt>
                <c:pt idx="28">
                  <c:v>41.860620526107525</c:v>
                </c:pt>
                <c:pt idx="29">
                  <c:v>41.46765656403413</c:v>
                </c:pt>
                <c:pt idx="30">
                  <c:v>41.26945747915918</c:v>
                </c:pt>
                <c:pt idx="31">
                  <c:v>37.51261639909678</c:v>
                </c:pt>
                <c:pt idx="32">
                  <c:v>37.18336348152489</c:v>
                </c:pt>
                <c:pt idx="33">
                  <c:v>35.70191747406777</c:v>
                </c:pt>
                <c:pt idx="34">
                  <c:v>34.37956479087991</c:v>
                </c:pt>
                <c:pt idx="35">
                  <c:v>33.23162147085657</c:v>
                </c:pt>
                <c:pt idx="36">
                  <c:v>31.618336289406756</c:v>
                </c:pt>
                <c:pt idx="37">
                  <c:v>30.320388907052596</c:v>
                </c:pt>
                <c:pt idx="38">
                  <c:v>26.84042072545456</c:v>
                </c:pt>
                <c:pt idx="39">
                  <c:v>25.174382219049598</c:v>
                </c:pt>
                <c:pt idx="40">
                  <c:v>22.56334141633034</c:v>
                </c:pt>
                <c:pt idx="41">
                  <c:v>21.063035254239427</c:v>
                </c:pt>
                <c:pt idx="42">
                  <c:v>19.66649398071809</c:v>
                </c:pt>
                <c:pt idx="43">
                  <c:v>18.321029608977724</c:v>
                </c:pt>
                <c:pt idx="44">
                  <c:v>18.320104382460258</c:v>
                </c:pt>
                <c:pt idx="45">
                  <c:v>18.190536344470033</c:v>
                </c:pt>
                <c:pt idx="46">
                  <c:v>14.637915693806502</c:v>
                </c:pt>
                <c:pt idx="47">
                  <c:v>13.631802314147269</c:v>
                </c:pt>
                <c:pt idx="48">
                  <c:v>12.804846975157425</c:v>
                </c:pt>
                <c:pt idx="49">
                  <c:v>12.319477976766603</c:v>
                </c:pt>
                <c:pt idx="50">
                  <c:v>11.596649398659565</c:v>
                </c:pt>
                <c:pt idx="51">
                  <c:v>11.319295807261366</c:v>
                </c:pt>
                <c:pt idx="52">
                  <c:v>8.671424362240398</c:v>
                </c:pt>
                <c:pt idx="53">
                  <c:v>8.583635035904491</c:v>
                </c:pt>
                <c:pt idx="54">
                  <c:v>6.752563832822678</c:v>
                </c:pt>
                <c:pt idx="55">
                  <c:v>6.099481060268563</c:v>
                </c:pt>
                <c:pt idx="56">
                  <c:v>5.928073037583381</c:v>
                </c:pt>
                <c:pt idx="57">
                  <c:v>5.683635398801634</c:v>
                </c:pt>
                <c:pt idx="58">
                  <c:v>4.056064210727506</c:v>
                </c:pt>
                <c:pt idx="59">
                  <c:v>2.555264877114638</c:v>
                </c:pt>
                <c:pt idx="60">
                  <c:v>1.1306151489732352</c:v>
                </c:pt>
                <c:pt idx="61">
                  <c:v>0.0037540283407855313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中医外治中心</c:v>
                </c:pt>
                <c:pt idx="5">
                  <c:v>治未病中心</c:v>
                </c:pt>
                <c:pt idx="6">
                  <c:v>西区重症医学科</c:v>
                </c:pt>
                <c:pt idx="7">
                  <c:v>耳鼻喉科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男科</c:v>
                </c:pt>
                <c:pt idx="11">
                  <c:v>肝胆外科</c:v>
                </c:pt>
                <c:pt idx="12">
                  <c:v>推拿科</c:v>
                </c:pt>
                <c:pt idx="13">
                  <c:v>神经内科</c:v>
                </c:pt>
                <c:pt idx="14">
                  <c:v>心病四科</c:v>
                </c:pt>
                <c:pt idx="15">
                  <c:v>普通外科</c:v>
                </c:pt>
                <c:pt idx="16">
                  <c:v>周围血管科</c:v>
                </c:pt>
                <c:pt idx="17">
                  <c:v>脑病三科</c:v>
                </c:pt>
                <c:pt idx="18">
                  <c:v>美容皮肤科</c:v>
                </c:pt>
                <c:pt idx="19">
                  <c:v>脾胃病科</c:v>
                </c:pt>
                <c:pt idx="20">
                  <c:v>小儿骨科</c:v>
                </c:pt>
                <c:pt idx="21">
                  <c:v>康复科</c:v>
                </c:pt>
                <c:pt idx="22">
                  <c:v>针灸科</c:v>
                </c:pt>
                <c:pt idx="23">
                  <c:v>微创骨科</c:v>
                </c:pt>
                <c:pt idx="24">
                  <c:v>医院</c:v>
                </c:pt>
                <c:pt idx="25">
                  <c:v>消化内科</c:v>
                </c:pt>
                <c:pt idx="26">
                  <c:v>泌尿外科</c:v>
                </c:pt>
                <c:pt idx="27">
                  <c:v>皮肤科</c:v>
                </c:pt>
                <c:pt idx="28">
                  <c:v>运动损伤骨科</c:v>
                </c:pt>
                <c:pt idx="29">
                  <c:v>血液科</c:v>
                </c:pt>
                <c:pt idx="30">
                  <c:v>内分泌科</c:v>
                </c:pt>
                <c:pt idx="31">
                  <c:v>重症医学科</c:v>
                </c:pt>
                <c:pt idx="32">
                  <c:v>中医经典科</c:v>
                </c:pt>
                <c:pt idx="33">
                  <c:v>脑病二科</c:v>
                </c:pt>
                <c:pt idx="34">
                  <c:v>小儿推拿科</c:v>
                </c:pt>
                <c:pt idx="35">
                  <c:v>脾胃科消化科合并</c:v>
                </c:pt>
                <c:pt idx="36">
                  <c:v>妇二科</c:v>
                </c:pt>
                <c:pt idx="37">
                  <c:v>显微骨科</c:v>
                </c:pt>
                <c:pt idx="38">
                  <c:v>东区肾病科</c:v>
                </c:pt>
                <c:pt idx="39">
                  <c:v>东区重症医学科</c:v>
                </c:pt>
                <c:pt idx="40">
                  <c:v>综合内科</c:v>
                </c:pt>
                <c:pt idx="41">
                  <c:v>脑病一科</c:v>
                </c:pt>
                <c:pt idx="42">
                  <c:v>风湿病科</c:v>
                </c:pt>
                <c:pt idx="43">
                  <c:v>胸外科</c:v>
                </c:pt>
                <c:pt idx="44">
                  <c:v>骨科</c:v>
                </c:pt>
                <c:pt idx="45">
                  <c:v>呼吸内科</c:v>
                </c:pt>
                <c:pt idx="46">
                  <c:v>神经外科</c:v>
                </c:pt>
                <c:pt idx="47">
                  <c:v>肾脏内科</c:v>
                </c:pt>
                <c:pt idx="48">
                  <c:v>心血管内科</c:v>
                </c:pt>
                <c:pt idx="49">
                  <c:v>肿瘤内科</c:v>
                </c:pt>
                <c:pt idx="50">
                  <c:v>身心医学科</c:v>
                </c:pt>
                <c:pt idx="51">
                  <c:v>儿科</c:v>
                </c:pt>
                <c:pt idx="52">
                  <c:v>产科</c:v>
                </c:pt>
                <c:pt idx="53">
                  <c:v>脊柱骨科</c:v>
                </c:pt>
                <c:pt idx="54">
                  <c:v>肝病科</c:v>
                </c:pt>
                <c:pt idx="55">
                  <c:v>心病二科</c:v>
                </c:pt>
                <c:pt idx="56">
                  <c:v>乳腺甲状腺外科</c:v>
                </c:pt>
                <c:pt idx="57">
                  <c:v>老年医学科</c:v>
                </c:pt>
                <c:pt idx="58">
                  <c:v>肛肠科</c:v>
                </c:pt>
                <c:pt idx="59">
                  <c:v>关节骨科</c:v>
                </c:pt>
                <c:pt idx="60">
                  <c:v>肾病科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96.46020557574941</c:v>
                </c:pt>
                <c:pt idx="1">
                  <c:v>96.31818827224947</c:v>
                </c:pt>
                <c:pt idx="2">
                  <c:v>95.79481938237771</c:v>
                </c:pt>
                <c:pt idx="3">
                  <c:v>95.71706900858825</c:v>
                </c:pt>
                <c:pt idx="4">
                  <c:v>94.55914642612713</c:v>
                </c:pt>
                <c:pt idx="5">
                  <c:v>94.12867647705687</c:v>
                </c:pt>
                <c:pt idx="6">
                  <c:v>92.74823919498148</c:v>
                </c:pt>
                <c:pt idx="7">
                  <c:v>91.77105805121988</c:v>
                </c:pt>
                <c:pt idx="8">
                  <c:v>90.6964754920887</c:v>
                </c:pt>
                <c:pt idx="9">
                  <c:v>89.35528862876447</c:v>
                </c:pt>
                <c:pt idx="10">
                  <c:v>86.40204631264893</c:v>
                </c:pt>
                <c:pt idx="11">
                  <c:v>83.20936954372328</c:v>
                </c:pt>
                <c:pt idx="12">
                  <c:v>82.25258703720542</c:v>
                </c:pt>
                <c:pt idx="13">
                  <c:v>82.11267319833213</c:v>
                </c:pt>
                <c:pt idx="14">
                  <c:v>79.31769125681107</c:v>
                </c:pt>
                <c:pt idx="15">
                  <c:v>79.05907458887373</c:v>
                </c:pt>
                <c:pt idx="16">
                  <c:v>78.55769688945134</c:v>
                </c:pt>
                <c:pt idx="17">
                  <c:v>77.12221522279509</c:v>
                </c:pt>
                <c:pt idx="18">
                  <c:v>74.8134798688938</c:v>
                </c:pt>
                <c:pt idx="19">
                  <c:v>70.11015750453029</c:v>
                </c:pt>
                <c:pt idx="20">
                  <c:v>66.34963591558483</c:v>
                </c:pt>
                <c:pt idx="21">
                  <c:v>65.82477031763938</c:v>
                </c:pt>
                <c:pt idx="22">
                  <c:v>65.36447998091255</c:v>
                </c:pt>
                <c:pt idx="23">
                  <c:v>64.964380760165</c:v>
                </c:pt>
                <c:pt idx="24">
                  <c:v>63.83094798672053</c:v>
                </c:pt>
                <c:pt idx="25">
                  <c:v>59.124547603994124</c:v>
                </c:pt>
                <c:pt idx="26">
                  <c:v>58.926138888232686</c:v>
                </c:pt>
                <c:pt idx="27">
                  <c:v>58.288669873144315</c:v>
                </c:pt>
                <c:pt idx="28">
                  <c:v>58.175807455534986</c:v>
                </c:pt>
                <c:pt idx="29">
                  <c:v>55.17169434765934</c:v>
                </c:pt>
                <c:pt idx="30">
                  <c:v>54.15927369640174</c:v>
                </c:pt>
                <c:pt idx="31">
                  <c:v>51.81251209500432</c:v>
                </c:pt>
                <c:pt idx="32">
                  <c:v>49.10509230547417</c:v>
                </c:pt>
                <c:pt idx="33">
                  <c:v>44.71231549370729</c:v>
                </c:pt>
                <c:pt idx="34">
                  <c:v>43.4463199245628</c:v>
                </c:pt>
                <c:pt idx="35">
                  <c:v>42.13205150852073</c:v>
                </c:pt>
                <c:pt idx="36">
                  <c:v>41.80901676383834</c:v>
                </c:pt>
                <c:pt idx="37">
                  <c:v>41.40065463824716</c:v>
                </c:pt>
                <c:pt idx="38">
                  <c:v>40.90629835018096</c:v>
                </c:pt>
                <c:pt idx="39">
                  <c:v>40.901821722599394</c:v>
                </c:pt>
                <c:pt idx="40">
                  <c:v>38.057022084973234</c:v>
                </c:pt>
                <c:pt idx="41">
                  <c:v>36.29343658095034</c:v>
                </c:pt>
                <c:pt idx="42">
                  <c:v>35.034808150130004</c:v>
                </c:pt>
                <c:pt idx="43">
                  <c:v>34.02523872505938</c:v>
                </c:pt>
                <c:pt idx="44">
                  <c:v>32.895389069973916</c:v>
                </c:pt>
                <c:pt idx="45">
                  <c:v>32.62194475565272</c:v>
                </c:pt>
                <c:pt idx="46">
                  <c:v>31.725572149220227</c:v>
                </c:pt>
                <c:pt idx="47">
                  <c:v>30.389549332101517</c:v>
                </c:pt>
                <c:pt idx="48">
                  <c:v>30.126872213456068</c:v>
                </c:pt>
                <c:pt idx="49">
                  <c:v>28.93948989901791</c:v>
                </c:pt>
                <c:pt idx="50">
                  <c:v>25.117023100578084</c:v>
                </c:pt>
                <c:pt idx="51">
                  <c:v>22.05108950540091</c:v>
                </c:pt>
                <c:pt idx="52">
                  <c:v>18.652137625234168</c:v>
                </c:pt>
                <c:pt idx="53">
                  <c:v>13.587510616759978</c:v>
                </c:pt>
                <c:pt idx="54">
                  <c:v>12.973206441636641</c:v>
                </c:pt>
                <c:pt idx="55">
                  <c:v>12.538329427671213</c:v>
                </c:pt>
                <c:pt idx="56">
                  <c:v>11.004331361652063</c:v>
                </c:pt>
                <c:pt idx="57">
                  <c:v>9.533960942873332</c:v>
                </c:pt>
                <c:pt idx="58">
                  <c:v>3.1023574339564597</c:v>
                </c:pt>
                <c:pt idx="59">
                  <c:v>1.4996561217592186</c:v>
                </c:pt>
                <c:pt idx="60">
                  <c:v>1.2763465210625435</c:v>
                </c:pt>
                <c:pt idx="61">
                  <c:v>0.3474406299305066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美容皮肤科</c:v>
                </c:pt>
                <c:pt idx="2">
                  <c:v>身心医学科</c:v>
                </c:pt>
                <c:pt idx="3">
                  <c:v>妇科</c:v>
                </c:pt>
                <c:pt idx="4">
                  <c:v>心病一科</c:v>
                </c:pt>
                <c:pt idx="5">
                  <c:v>脑病三科</c:v>
                </c:pt>
                <c:pt idx="6">
                  <c:v>普通外科</c:v>
                </c:pt>
                <c:pt idx="7">
                  <c:v>产科</c:v>
                </c:pt>
                <c:pt idx="8">
                  <c:v>运动损伤骨科</c:v>
                </c:pt>
                <c:pt idx="9">
                  <c:v>中医经典科</c:v>
                </c:pt>
                <c:pt idx="10">
                  <c:v>肝病科</c:v>
                </c:pt>
                <c:pt idx="11">
                  <c:v>重症医学科</c:v>
                </c:pt>
                <c:pt idx="12">
                  <c:v>胸外科</c:v>
                </c:pt>
                <c:pt idx="13">
                  <c:v>关节骨科</c:v>
                </c:pt>
                <c:pt idx="14">
                  <c:v>心血管内科</c:v>
                </c:pt>
                <c:pt idx="15">
                  <c:v>呼吸内科</c:v>
                </c:pt>
                <c:pt idx="16">
                  <c:v>针灸科</c:v>
                </c:pt>
                <c:pt idx="17">
                  <c:v>康复科</c:v>
                </c:pt>
                <c:pt idx="18">
                  <c:v>肝胆外科</c:v>
                </c:pt>
                <c:pt idx="19">
                  <c:v>骨科</c:v>
                </c:pt>
                <c:pt idx="20">
                  <c:v>创伤骨科</c:v>
                </c:pt>
                <c:pt idx="21">
                  <c:v>微创骨科</c:v>
                </c:pt>
                <c:pt idx="22">
                  <c:v>妇科妇二科合并</c:v>
                </c:pt>
                <c:pt idx="23">
                  <c:v>小儿骨科</c:v>
                </c:pt>
                <c:pt idx="24">
                  <c:v>妇二科</c:v>
                </c:pt>
                <c:pt idx="25">
                  <c:v>医院</c:v>
                </c:pt>
                <c:pt idx="26">
                  <c:v>心病四科</c:v>
                </c:pt>
                <c:pt idx="27">
                  <c:v>内分泌科</c:v>
                </c:pt>
                <c:pt idx="28">
                  <c:v>周围血管科</c:v>
                </c:pt>
                <c:pt idx="29">
                  <c:v>小儿推拿科</c:v>
                </c:pt>
                <c:pt idx="30">
                  <c:v>乳腺甲状腺外科</c:v>
                </c:pt>
                <c:pt idx="31">
                  <c:v>皮肤科</c:v>
                </c:pt>
                <c:pt idx="32">
                  <c:v>西区重症医学科</c:v>
                </c:pt>
                <c:pt idx="33">
                  <c:v>治未病中心</c:v>
                </c:pt>
                <c:pt idx="34">
                  <c:v>男科</c:v>
                </c:pt>
                <c:pt idx="35">
                  <c:v>脑病一科</c:v>
                </c:pt>
                <c:pt idx="36">
                  <c:v>肾病科</c:v>
                </c:pt>
                <c:pt idx="37">
                  <c:v>泌尿外科</c:v>
                </c:pt>
                <c:pt idx="38">
                  <c:v>脾胃科消化科合并</c:v>
                </c:pt>
                <c:pt idx="39">
                  <c:v>中医外治中心</c:v>
                </c:pt>
                <c:pt idx="40">
                  <c:v>风湿病科</c:v>
                </c:pt>
                <c:pt idx="41">
                  <c:v>东区重症医学科</c:v>
                </c:pt>
                <c:pt idx="42">
                  <c:v>心病二科</c:v>
                </c:pt>
                <c:pt idx="43">
                  <c:v>肾脏内科</c:v>
                </c:pt>
                <c:pt idx="44">
                  <c:v>儿科</c:v>
                </c:pt>
                <c:pt idx="45">
                  <c:v>老年医学科</c:v>
                </c:pt>
                <c:pt idx="46">
                  <c:v>推拿科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显微骨科</c:v>
                </c:pt>
                <c:pt idx="50">
                  <c:v>肿瘤内科</c:v>
                </c:pt>
                <c:pt idx="51">
                  <c:v>东区肾病科</c:v>
                </c:pt>
                <c:pt idx="52">
                  <c:v>血液科</c:v>
                </c:pt>
                <c:pt idx="53">
                  <c:v>心病三科</c:v>
                </c:pt>
                <c:pt idx="54">
                  <c:v>耳鼻喉科</c:v>
                </c:pt>
                <c:pt idx="55">
                  <c:v>脾胃病科</c:v>
                </c:pt>
                <c:pt idx="56">
                  <c:v>消化内科</c:v>
                </c:pt>
                <c:pt idx="57">
                  <c:v>神经外科</c:v>
                </c:pt>
                <c:pt idx="58">
                  <c:v>肛肠科</c:v>
                </c:pt>
                <c:pt idx="59">
                  <c:v>综合内科</c:v>
                </c:pt>
                <c:pt idx="60">
                  <c:v>眼科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96.77123384846324</c:v>
                </c:pt>
                <c:pt idx="1">
                  <c:v>87.01470285013887</c:v>
                </c:pt>
                <c:pt idx="2">
                  <c:v>86.25977172052242</c:v>
                </c:pt>
                <c:pt idx="3">
                  <c:v>85.88488238600827</c:v>
                </c:pt>
                <c:pt idx="4">
                  <c:v>84.47759397379752</c:v>
                </c:pt>
                <c:pt idx="5">
                  <c:v>84.444110721013</c:v>
                </c:pt>
                <c:pt idx="6">
                  <c:v>82.35415237891479</c:v>
                </c:pt>
                <c:pt idx="7">
                  <c:v>80.45361647933254</c:v>
                </c:pt>
                <c:pt idx="8">
                  <c:v>80.33429777120149</c:v>
                </c:pt>
                <c:pt idx="9">
                  <c:v>77.35779279798305</c:v>
                </c:pt>
                <c:pt idx="10">
                  <c:v>76.94399454686926</c:v>
                </c:pt>
                <c:pt idx="11">
                  <c:v>71.82696525661383</c:v>
                </c:pt>
                <c:pt idx="12">
                  <c:v>71.32985989526868</c:v>
                </c:pt>
                <c:pt idx="13">
                  <c:v>69.06267128802088</c:v>
                </c:pt>
                <c:pt idx="14">
                  <c:v>67.1774157224057</c:v>
                </c:pt>
                <c:pt idx="15">
                  <c:v>66.41288660255493</c:v>
                </c:pt>
                <c:pt idx="16">
                  <c:v>63.18089866037053</c:v>
                </c:pt>
                <c:pt idx="17">
                  <c:v>62.52019888628166</c:v>
                </c:pt>
                <c:pt idx="18">
                  <c:v>58.67446568439269</c:v>
                </c:pt>
                <c:pt idx="19">
                  <c:v>58.462903809091</c:v>
                </c:pt>
                <c:pt idx="20">
                  <c:v>56.88719958369508</c:v>
                </c:pt>
                <c:pt idx="21">
                  <c:v>56.2494973871211</c:v>
                </c:pt>
                <c:pt idx="22">
                  <c:v>55.58530893833564</c:v>
                </c:pt>
                <c:pt idx="23">
                  <c:v>54.46920403383071</c:v>
                </c:pt>
                <c:pt idx="24">
                  <c:v>53.31747840847649</c:v>
                </c:pt>
                <c:pt idx="25">
                  <c:v>53.211714859281265</c:v>
                </c:pt>
                <c:pt idx="26">
                  <c:v>51.60205991953861</c:v>
                </c:pt>
                <c:pt idx="27">
                  <c:v>51.57941468018361</c:v>
                </c:pt>
                <c:pt idx="28">
                  <c:v>48.59261274466886</c:v>
                </c:pt>
                <c:pt idx="29">
                  <c:v>47.78726491131211</c:v>
                </c:pt>
                <c:pt idx="30">
                  <c:v>45.32417801364681</c:v>
                </c:pt>
                <c:pt idx="31">
                  <c:v>44.323649355260585</c:v>
                </c:pt>
                <c:pt idx="32">
                  <c:v>42.6585267774871</c:v>
                </c:pt>
                <c:pt idx="33">
                  <c:v>41.43837524433456</c:v>
                </c:pt>
                <c:pt idx="34">
                  <c:v>40.267761203075445</c:v>
                </c:pt>
                <c:pt idx="35">
                  <c:v>39.36914039648367</c:v>
                </c:pt>
                <c:pt idx="36">
                  <c:v>39.16325716512483</c:v>
                </c:pt>
                <c:pt idx="37">
                  <c:v>37.92220794701677</c:v>
                </c:pt>
                <c:pt idx="38">
                  <c:v>36.586775521198334</c:v>
                </c:pt>
                <c:pt idx="39">
                  <c:v>32.40676328198333</c:v>
                </c:pt>
                <c:pt idx="40">
                  <c:v>31.54254833564698</c:v>
                </c:pt>
                <c:pt idx="41">
                  <c:v>30.857666331303935</c:v>
                </c:pt>
                <c:pt idx="42">
                  <c:v>30.469049571603655</c:v>
                </c:pt>
                <c:pt idx="43">
                  <c:v>29.961401407134947</c:v>
                </c:pt>
                <c:pt idx="44">
                  <c:v>27.975980919765053</c:v>
                </c:pt>
                <c:pt idx="45">
                  <c:v>24.935082451994294</c:v>
                </c:pt>
                <c:pt idx="46">
                  <c:v>23.927764062971214</c:v>
                </c:pt>
                <c:pt idx="47">
                  <c:v>23.0116923581698</c:v>
                </c:pt>
                <c:pt idx="48">
                  <c:v>21.646487049751762</c:v>
                </c:pt>
                <c:pt idx="49">
                  <c:v>21.28342375538008</c:v>
                </c:pt>
                <c:pt idx="50">
                  <c:v>17.537219304604832</c:v>
                </c:pt>
                <c:pt idx="51">
                  <c:v>16.356351447801075</c:v>
                </c:pt>
                <c:pt idx="52">
                  <c:v>16.330174913281013</c:v>
                </c:pt>
                <c:pt idx="53">
                  <c:v>16.104258191745657</c:v>
                </c:pt>
                <c:pt idx="54">
                  <c:v>13.866797393124042</c:v>
                </c:pt>
                <c:pt idx="55">
                  <c:v>13.65583261580876</c:v>
                </c:pt>
                <c:pt idx="56">
                  <c:v>13.434344932328557</c:v>
                </c:pt>
                <c:pt idx="57">
                  <c:v>11.36705641185558</c:v>
                </c:pt>
                <c:pt idx="58">
                  <c:v>9.674453563602036</c:v>
                </c:pt>
                <c:pt idx="59">
                  <c:v>5.2601089280388535</c:v>
                </c:pt>
                <c:pt idx="60">
                  <c:v>4.702932261503245</c:v>
                </c:pt>
                <c:pt idx="61">
                  <c:v>2.5319788104325225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呼吸内科</c:v>
                </c:pt>
                <c:pt idx="2">
                  <c:v>心病三科</c:v>
                </c:pt>
                <c:pt idx="3">
                  <c:v>重症医学科</c:v>
                </c:pt>
                <c:pt idx="4">
                  <c:v>脾胃科消化科合并</c:v>
                </c:pt>
                <c:pt idx="5">
                  <c:v>运动损伤骨科</c:v>
                </c:pt>
                <c:pt idx="6">
                  <c:v>脊柱骨科</c:v>
                </c:pt>
                <c:pt idx="7">
                  <c:v>妇科</c:v>
                </c:pt>
                <c:pt idx="8">
                  <c:v>风湿病科</c:v>
                </c:pt>
                <c:pt idx="9">
                  <c:v>东区重症医学科</c:v>
                </c:pt>
                <c:pt idx="10">
                  <c:v>创伤骨科</c:v>
                </c:pt>
                <c:pt idx="11">
                  <c:v>综合内科</c:v>
                </c:pt>
                <c:pt idx="12">
                  <c:v>产科</c:v>
                </c:pt>
                <c:pt idx="13">
                  <c:v>骨科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医院</c:v>
                </c:pt>
                <c:pt idx="17">
                  <c:v>美容皮肤科</c:v>
                </c:pt>
                <c:pt idx="18">
                  <c:v>关节骨科</c:v>
                </c:pt>
                <c:pt idx="19">
                  <c:v>普通外科</c:v>
                </c:pt>
                <c:pt idx="20">
                  <c:v>脾胃病科</c:v>
                </c:pt>
                <c:pt idx="21">
                  <c:v>针灸科</c:v>
                </c:pt>
                <c:pt idx="22">
                  <c:v>神经内科</c:v>
                </c:pt>
                <c:pt idx="23">
                  <c:v>血液科</c:v>
                </c:pt>
                <c:pt idx="24">
                  <c:v>身心医学科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脑病三科</c:v>
                </c:pt>
                <c:pt idx="28">
                  <c:v>泌尿外科</c:v>
                </c:pt>
                <c:pt idx="29">
                  <c:v>儿科</c:v>
                </c:pt>
                <c:pt idx="30">
                  <c:v>脑病一科</c:v>
                </c:pt>
                <c:pt idx="31">
                  <c:v>心病四科</c:v>
                </c:pt>
                <c:pt idx="32">
                  <c:v>妇二科</c:v>
                </c:pt>
                <c:pt idx="33">
                  <c:v>胸外科</c:v>
                </c:pt>
                <c:pt idx="34">
                  <c:v>肝病科</c:v>
                </c:pt>
                <c:pt idx="35">
                  <c:v>神经外科</c:v>
                </c:pt>
                <c:pt idx="36">
                  <c:v>耳鼻喉科</c:v>
                </c:pt>
                <c:pt idx="37">
                  <c:v>推拿科</c:v>
                </c:pt>
                <c:pt idx="38">
                  <c:v>肛肠科</c:v>
                </c:pt>
                <c:pt idx="39">
                  <c:v>心病二科</c:v>
                </c:pt>
                <c:pt idx="40">
                  <c:v>脑病二科</c:v>
                </c:pt>
                <c:pt idx="41">
                  <c:v>微创骨科</c:v>
                </c:pt>
                <c:pt idx="42">
                  <c:v>老年医学科</c:v>
                </c:pt>
                <c:pt idx="43">
                  <c:v>男科</c:v>
                </c:pt>
                <c:pt idx="44">
                  <c:v>心血管内科</c:v>
                </c:pt>
                <c:pt idx="45">
                  <c:v>内分泌科</c:v>
                </c:pt>
                <c:pt idx="46">
                  <c:v>显微骨科</c:v>
                </c:pt>
                <c:pt idx="47">
                  <c:v>周围血管科</c:v>
                </c:pt>
                <c:pt idx="48">
                  <c:v>肝胆外科</c:v>
                </c:pt>
                <c:pt idx="49">
                  <c:v>妇科妇二科合并</c:v>
                </c:pt>
                <c:pt idx="50">
                  <c:v>小儿骨科</c:v>
                </c:pt>
                <c:pt idx="51">
                  <c:v>中医经典科</c:v>
                </c:pt>
                <c:pt idx="52">
                  <c:v>心病一科</c:v>
                </c:pt>
                <c:pt idx="53">
                  <c:v>乳腺甲状腺外科</c:v>
                </c:pt>
                <c:pt idx="54">
                  <c:v>肾脏内科</c:v>
                </c:pt>
                <c:pt idx="55">
                  <c:v>消化内科</c:v>
                </c:pt>
                <c:pt idx="56">
                  <c:v>东区肾病科</c:v>
                </c:pt>
                <c:pt idx="57">
                  <c:v>肿瘤内科</c:v>
                </c:pt>
                <c:pt idx="58">
                  <c:v>肾病科</c:v>
                </c:pt>
                <c:pt idx="59">
                  <c:v>眼科</c:v>
                </c:pt>
                <c:pt idx="60">
                  <c:v>治未病中心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97.13638153424861</c:v>
                </c:pt>
                <c:pt idx="1">
                  <c:v>96.48986796774595</c:v>
                </c:pt>
                <c:pt idx="2">
                  <c:v>89.44093897709399</c:v>
                </c:pt>
                <c:pt idx="3">
                  <c:v>86.95281176808595</c:v>
                </c:pt>
                <c:pt idx="4">
                  <c:v>86.91391621309106</c:v>
                </c:pt>
                <c:pt idx="5">
                  <c:v>82.19571484608272</c:v>
                </c:pt>
                <c:pt idx="6">
                  <c:v>74.62169301795838</c:v>
                </c:pt>
                <c:pt idx="7">
                  <c:v>71.13806118596332</c:v>
                </c:pt>
                <c:pt idx="8">
                  <c:v>70.95995654622492</c:v>
                </c:pt>
                <c:pt idx="9">
                  <c:v>70.22280263414862</c:v>
                </c:pt>
                <c:pt idx="10">
                  <c:v>69.09644781252406</c:v>
                </c:pt>
                <c:pt idx="11">
                  <c:v>67.98250247689563</c:v>
                </c:pt>
                <c:pt idx="12">
                  <c:v>67.72441057430241</c:v>
                </c:pt>
                <c:pt idx="13">
                  <c:v>65.27135189414415</c:v>
                </c:pt>
                <c:pt idx="14">
                  <c:v>64.19585416624993</c:v>
                </c:pt>
                <c:pt idx="15">
                  <c:v>62.92460928872687</c:v>
                </c:pt>
                <c:pt idx="16">
                  <c:v>62.53067640732868</c:v>
                </c:pt>
                <c:pt idx="17">
                  <c:v>58.96684127193716</c:v>
                </c:pt>
                <c:pt idx="18">
                  <c:v>57.305003483401464</c:v>
                </c:pt>
                <c:pt idx="19">
                  <c:v>53.27966911416322</c:v>
                </c:pt>
                <c:pt idx="20">
                  <c:v>50.304011519385526</c:v>
                </c:pt>
                <c:pt idx="21">
                  <c:v>50.069632117309126</c:v>
                </c:pt>
                <c:pt idx="22">
                  <c:v>48.674250888807926</c:v>
                </c:pt>
                <c:pt idx="23">
                  <c:v>48.59833634097455</c:v>
                </c:pt>
                <c:pt idx="24">
                  <c:v>47.72158445929562</c:v>
                </c:pt>
                <c:pt idx="25">
                  <c:v>46.93456405892611</c:v>
                </c:pt>
                <c:pt idx="26">
                  <c:v>45.63406680704936</c:v>
                </c:pt>
                <c:pt idx="27">
                  <c:v>44.227280370720344</c:v>
                </c:pt>
                <c:pt idx="28">
                  <c:v>43.346422378737515</c:v>
                </c:pt>
                <c:pt idx="29">
                  <c:v>41.94701553396101</c:v>
                </c:pt>
                <c:pt idx="30">
                  <c:v>41.68395692491001</c:v>
                </c:pt>
                <c:pt idx="31">
                  <c:v>41.5241132175163</c:v>
                </c:pt>
                <c:pt idx="32">
                  <c:v>39.11840310802803</c:v>
                </c:pt>
                <c:pt idx="33">
                  <c:v>36.09157667244065</c:v>
                </c:pt>
                <c:pt idx="34">
                  <c:v>35.78185618823269</c:v>
                </c:pt>
                <c:pt idx="35">
                  <c:v>34.97355501262604</c:v>
                </c:pt>
                <c:pt idx="36">
                  <c:v>34.90761426736011</c:v>
                </c:pt>
                <c:pt idx="37">
                  <c:v>34.499229967863144</c:v>
                </c:pt>
                <c:pt idx="38">
                  <c:v>32.87546738059406</c:v>
                </c:pt>
                <c:pt idx="39">
                  <c:v>32.78851234871239</c:v>
                </c:pt>
                <c:pt idx="40">
                  <c:v>31.730109134138473</c:v>
                </c:pt>
                <c:pt idx="41">
                  <c:v>31.37530819143155</c:v>
                </c:pt>
                <c:pt idx="42">
                  <c:v>30.68343279338135</c:v>
                </c:pt>
                <c:pt idx="43">
                  <c:v>29.765419145767112</c:v>
                </c:pt>
                <c:pt idx="44">
                  <c:v>28.561467264970062</c:v>
                </c:pt>
                <c:pt idx="45">
                  <c:v>27.355874868142838</c:v>
                </c:pt>
                <c:pt idx="46">
                  <c:v>22.907478347985766</c:v>
                </c:pt>
                <c:pt idx="47">
                  <c:v>22.767622901292505</c:v>
                </c:pt>
                <c:pt idx="48">
                  <c:v>22.11319127908691</c:v>
                </c:pt>
                <c:pt idx="49">
                  <c:v>21.889660820831057</c:v>
                </c:pt>
                <c:pt idx="50">
                  <c:v>20.187147313711407</c:v>
                </c:pt>
                <c:pt idx="51">
                  <c:v>16.757876167301553</c:v>
                </c:pt>
                <c:pt idx="52">
                  <c:v>15.651656496185073</c:v>
                </c:pt>
                <c:pt idx="53">
                  <c:v>15.341855896050593</c:v>
                </c:pt>
                <c:pt idx="54">
                  <c:v>14.280348018684297</c:v>
                </c:pt>
                <c:pt idx="55">
                  <c:v>14.237131037893903</c:v>
                </c:pt>
                <c:pt idx="56">
                  <c:v>11.056962906773094</c:v>
                </c:pt>
                <c:pt idx="57">
                  <c:v>7.458841272115224</c:v>
                </c:pt>
                <c:pt idx="58">
                  <c:v>7.362273505365713</c:v>
                </c:pt>
                <c:pt idx="59">
                  <c:v>6.599506205742656</c:v>
                </c:pt>
                <c:pt idx="60">
                  <c:v>5.836344709758801</c:v>
                </c:pt>
                <c:pt idx="61">
                  <c:v>2.2666720993003375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显微骨科</c:v>
                </c:pt>
                <c:pt idx="2">
                  <c:v>消化内科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小儿骨科</c:v>
                </c:pt>
                <c:pt idx="6">
                  <c:v>神经内科</c:v>
                </c:pt>
                <c:pt idx="7">
                  <c:v>东区肾病科</c:v>
                </c:pt>
                <c:pt idx="8">
                  <c:v>乳腺甲状腺外科</c:v>
                </c:pt>
                <c:pt idx="9">
                  <c:v>肛肠科</c:v>
                </c:pt>
                <c:pt idx="10">
                  <c:v>脑病三科</c:v>
                </c:pt>
                <c:pt idx="11">
                  <c:v>普通外科</c:v>
                </c:pt>
                <c:pt idx="12">
                  <c:v>骨科</c:v>
                </c:pt>
                <c:pt idx="13">
                  <c:v>创伤骨科</c:v>
                </c:pt>
                <c:pt idx="14">
                  <c:v>小儿推拿科</c:v>
                </c:pt>
                <c:pt idx="15">
                  <c:v>综合内科</c:v>
                </c:pt>
                <c:pt idx="16">
                  <c:v>周围血管科</c:v>
                </c:pt>
                <c:pt idx="17">
                  <c:v>妇科</c:v>
                </c:pt>
                <c:pt idx="18">
                  <c:v>眼科</c:v>
                </c:pt>
                <c:pt idx="19">
                  <c:v>中医经典科</c:v>
                </c:pt>
                <c:pt idx="20">
                  <c:v>口腔科</c:v>
                </c:pt>
                <c:pt idx="21">
                  <c:v>美容皮肤科</c:v>
                </c:pt>
                <c:pt idx="22">
                  <c:v>皮肤科</c:v>
                </c:pt>
                <c:pt idx="23">
                  <c:v>心病四科</c:v>
                </c:pt>
                <c:pt idx="24">
                  <c:v>康复科</c:v>
                </c:pt>
                <c:pt idx="25">
                  <c:v>肾脏内科</c:v>
                </c:pt>
                <c:pt idx="26">
                  <c:v>儿科</c:v>
                </c:pt>
                <c:pt idx="27">
                  <c:v>心病三科</c:v>
                </c:pt>
                <c:pt idx="28">
                  <c:v>心血管内科</c:v>
                </c:pt>
                <c:pt idx="29">
                  <c:v>肾病科</c:v>
                </c:pt>
                <c:pt idx="30">
                  <c:v>胸外科</c:v>
                </c:pt>
                <c:pt idx="31">
                  <c:v>肝病科</c:v>
                </c:pt>
                <c:pt idx="32">
                  <c:v>针灸科</c:v>
                </c:pt>
                <c:pt idx="33">
                  <c:v>西区重症医学科</c:v>
                </c:pt>
                <c:pt idx="34">
                  <c:v>肝胆外科</c:v>
                </c:pt>
                <c:pt idx="35">
                  <c:v>关节骨科</c:v>
                </c:pt>
                <c:pt idx="36">
                  <c:v>风湿病科</c:v>
                </c:pt>
                <c:pt idx="37">
                  <c:v>妇科妇二科合并</c:v>
                </c:pt>
                <c:pt idx="38">
                  <c:v>心病二科</c:v>
                </c:pt>
                <c:pt idx="39">
                  <c:v>耳鼻喉科</c:v>
                </c:pt>
                <c:pt idx="40">
                  <c:v>微创骨科</c:v>
                </c:pt>
                <c:pt idx="41">
                  <c:v>心病一科</c:v>
                </c:pt>
                <c:pt idx="42">
                  <c:v>血液科</c:v>
                </c:pt>
                <c:pt idx="43">
                  <c:v>治未病中心</c:v>
                </c:pt>
                <c:pt idx="44">
                  <c:v>医院</c:v>
                </c:pt>
                <c:pt idx="45">
                  <c:v>脾胃科消化科合并</c:v>
                </c:pt>
                <c:pt idx="46">
                  <c:v>脑病二科</c:v>
                </c:pt>
                <c:pt idx="47">
                  <c:v>内分泌科</c:v>
                </c:pt>
                <c:pt idx="48">
                  <c:v>脊柱骨科</c:v>
                </c:pt>
                <c:pt idx="49">
                  <c:v>妇二科</c:v>
                </c:pt>
                <c:pt idx="50">
                  <c:v>泌尿外科</c:v>
                </c:pt>
                <c:pt idx="51">
                  <c:v>脑病一科</c:v>
                </c:pt>
                <c:pt idx="52">
                  <c:v>东区重症医学科</c:v>
                </c:pt>
                <c:pt idx="53">
                  <c:v>中医外治中心</c:v>
                </c:pt>
                <c:pt idx="54">
                  <c:v>老年医学科</c:v>
                </c:pt>
                <c:pt idx="55">
                  <c:v>产科</c:v>
                </c:pt>
                <c:pt idx="56">
                  <c:v>呼吸内科</c:v>
                </c:pt>
                <c:pt idx="57">
                  <c:v>脾胃病科</c:v>
                </c:pt>
                <c:pt idx="58">
                  <c:v>神经外科</c:v>
                </c:pt>
                <c:pt idx="59">
                  <c:v>重症医学科</c:v>
                </c:pt>
                <c:pt idx="60">
                  <c:v>男科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96.64825641926996</c:v>
                </c:pt>
                <c:pt idx="1">
                  <c:v>93.974486193277</c:v>
                </c:pt>
                <c:pt idx="2">
                  <c:v>90.85586057049295</c:v>
                </c:pt>
                <c:pt idx="3">
                  <c:v>88.17013476018826</c:v>
                </c:pt>
                <c:pt idx="4">
                  <c:v>84.00450250394738</c:v>
                </c:pt>
                <c:pt idx="5">
                  <c:v>83.57382787191379</c:v>
                </c:pt>
                <c:pt idx="6">
                  <c:v>83.47187917126071</c:v>
                </c:pt>
                <c:pt idx="7">
                  <c:v>83.29734650254017</c:v>
                </c:pt>
                <c:pt idx="8">
                  <c:v>78.29417461887547</c:v>
                </c:pt>
                <c:pt idx="9">
                  <c:v>76.54752060423733</c:v>
                </c:pt>
                <c:pt idx="10">
                  <c:v>73.97207085826435</c:v>
                </c:pt>
                <c:pt idx="11">
                  <c:v>73.25873370653598</c:v>
                </c:pt>
                <c:pt idx="12">
                  <c:v>72.4693525713959</c:v>
                </c:pt>
                <c:pt idx="13">
                  <c:v>70.99344687494363</c:v>
                </c:pt>
                <c:pt idx="14">
                  <c:v>64.74193264368513</c:v>
                </c:pt>
                <c:pt idx="15">
                  <c:v>64.08862642348079</c:v>
                </c:pt>
                <c:pt idx="16">
                  <c:v>62.85307588830074</c:v>
                </c:pt>
                <c:pt idx="17">
                  <c:v>60.44986875272023</c:v>
                </c:pt>
                <c:pt idx="18">
                  <c:v>59.95623737663449</c:v>
                </c:pt>
                <c:pt idx="19">
                  <c:v>59.87079901080921</c:v>
                </c:pt>
                <c:pt idx="20">
                  <c:v>59.73235995324615</c:v>
                </c:pt>
                <c:pt idx="21">
                  <c:v>59.32205956034655</c:v>
                </c:pt>
                <c:pt idx="22">
                  <c:v>57.264473907873615</c:v>
                </c:pt>
                <c:pt idx="23">
                  <c:v>53.9838368031444</c:v>
                </c:pt>
                <c:pt idx="24">
                  <c:v>52.88674394498547</c:v>
                </c:pt>
                <c:pt idx="25">
                  <c:v>52.521929763664076</c:v>
                </c:pt>
                <c:pt idx="26">
                  <c:v>52.44422149985952</c:v>
                </c:pt>
                <c:pt idx="27">
                  <c:v>50.93911990162658</c:v>
                </c:pt>
                <c:pt idx="28">
                  <c:v>49.4028636073514</c:v>
                </c:pt>
                <c:pt idx="29">
                  <c:v>48.40098773319737</c:v>
                </c:pt>
                <c:pt idx="30">
                  <c:v>45.91567230983089</c:v>
                </c:pt>
                <c:pt idx="31">
                  <c:v>41.26629320067654</c:v>
                </c:pt>
                <c:pt idx="32">
                  <c:v>40.17092050937825</c:v>
                </c:pt>
                <c:pt idx="33">
                  <c:v>39.91992767691617</c:v>
                </c:pt>
                <c:pt idx="34">
                  <c:v>38.91698643508905</c:v>
                </c:pt>
                <c:pt idx="35">
                  <c:v>38.44118764311484</c:v>
                </c:pt>
                <c:pt idx="36">
                  <c:v>38.387004152970114</c:v>
                </c:pt>
                <c:pt idx="37">
                  <c:v>38.13706021642551</c:v>
                </c:pt>
                <c:pt idx="38">
                  <c:v>37.05806918653693</c:v>
                </c:pt>
                <c:pt idx="39">
                  <c:v>35.24337658944241</c:v>
                </c:pt>
                <c:pt idx="40">
                  <c:v>34.14357264155634</c:v>
                </c:pt>
                <c:pt idx="41">
                  <c:v>31.02286641022751</c:v>
                </c:pt>
                <c:pt idx="42">
                  <c:v>28.453032238133137</c:v>
                </c:pt>
                <c:pt idx="43">
                  <c:v>25.937585880761517</c:v>
                </c:pt>
                <c:pt idx="44">
                  <c:v>25.570202069603674</c:v>
                </c:pt>
                <c:pt idx="45">
                  <c:v>25.046815390947575</c:v>
                </c:pt>
                <c:pt idx="46">
                  <c:v>24.688675596147135</c:v>
                </c:pt>
                <c:pt idx="47">
                  <c:v>23.16256542769901</c:v>
                </c:pt>
                <c:pt idx="48">
                  <c:v>21.90446120935723</c:v>
                </c:pt>
                <c:pt idx="49">
                  <c:v>21.343591577542774</c:v>
                </c:pt>
                <c:pt idx="50">
                  <c:v>20.670055860278836</c:v>
                </c:pt>
                <c:pt idx="51">
                  <c:v>18.598574935941905</c:v>
                </c:pt>
                <c:pt idx="52">
                  <c:v>17.588380534259507</c:v>
                </c:pt>
                <c:pt idx="53">
                  <c:v>15.688252981250738</c:v>
                </c:pt>
                <c:pt idx="54">
                  <c:v>15.541216120225787</c:v>
                </c:pt>
                <c:pt idx="55">
                  <c:v>15.223767383705678</c:v>
                </c:pt>
                <c:pt idx="56">
                  <c:v>14.187869514188023</c:v>
                </c:pt>
                <c:pt idx="57">
                  <c:v>7.855331140719413</c:v>
                </c:pt>
                <c:pt idx="58">
                  <c:v>5.754957859846921</c:v>
                </c:pt>
                <c:pt idx="59">
                  <c:v>3.1181773039096417</c:v>
                </c:pt>
                <c:pt idx="60">
                  <c:v>1.758343546364305</c:v>
                </c:pt>
                <c:pt idx="61">
                  <c:v>1.6404404636320757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治未病中心</c:v>
                </c:pt>
                <c:pt idx="2">
                  <c:v>肾脏内科</c:v>
                </c:pt>
                <c:pt idx="3">
                  <c:v>心病二科</c:v>
                </c:pt>
                <c:pt idx="4">
                  <c:v>消化内科</c:v>
                </c:pt>
                <c:pt idx="5">
                  <c:v>周围血管科</c:v>
                </c:pt>
                <c:pt idx="6">
                  <c:v>综合内科</c:v>
                </c:pt>
                <c:pt idx="7">
                  <c:v>心病三科</c:v>
                </c:pt>
                <c:pt idx="8">
                  <c:v>神经内科</c:v>
                </c:pt>
                <c:pt idx="9">
                  <c:v>脊柱骨科</c:v>
                </c:pt>
                <c:pt idx="10">
                  <c:v>妇二科</c:v>
                </c:pt>
                <c:pt idx="11">
                  <c:v>风湿病科</c:v>
                </c:pt>
                <c:pt idx="12">
                  <c:v>医院</c:v>
                </c:pt>
                <c:pt idx="13">
                  <c:v>乳腺甲状腺外科</c:v>
                </c:pt>
                <c:pt idx="14">
                  <c:v>口腔科</c:v>
                </c:pt>
                <c:pt idx="15">
                  <c:v>泌尿外科</c:v>
                </c:pt>
                <c:pt idx="16">
                  <c:v>妇科妇二科合并</c:v>
                </c:pt>
                <c:pt idx="17">
                  <c:v>中医外治中心</c:v>
                </c:pt>
                <c:pt idx="18">
                  <c:v>西区重症医学科</c:v>
                </c:pt>
                <c:pt idx="19">
                  <c:v>儿科</c:v>
                </c:pt>
                <c:pt idx="20">
                  <c:v>东区重症医学科</c:v>
                </c:pt>
                <c:pt idx="21">
                  <c:v>针灸科</c:v>
                </c:pt>
                <c:pt idx="22">
                  <c:v>微创骨科</c:v>
                </c:pt>
                <c:pt idx="23">
                  <c:v>脑病三科</c:v>
                </c:pt>
                <c:pt idx="24">
                  <c:v>脾胃病科</c:v>
                </c:pt>
                <c:pt idx="25">
                  <c:v>关节骨科</c:v>
                </c:pt>
                <c:pt idx="26">
                  <c:v>妇科</c:v>
                </c:pt>
                <c:pt idx="27">
                  <c:v>心病四科</c:v>
                </c:pt>
                <c:pt idx="28">
                  <c:v>男科</c:v>
                </c:pt>
                <c:pt idx="29">
                  <c:v>肛肠科</c:v>
                </c:pt>
                <c:pt idx="30">
                  <c:v>中医经典科</c:v>
                </c:pt>
                <c:pt idx="31">
                  <c:v>内分泌科</c:v>
                </c:pt>
                <c:pt idx="32">
                  <c:v>骨科</c:v>
                </c:pt>
                <c:pt idx="33">
                  <c:v>显微骨科</c:v>
                </c:pt>
                <c:pt idx="34">
                  <c:v>身心医学科</c:v>
                </c:pt>
                <c:pt idx="35">
                  <c:v>神经外科</c:v>
                </c:pt>
                <c:pt idx="36">
                  <c:v>重症医学科</c:v>
                </c:pt>
                <c:pt idx="37">
                  <c:v>小儿推拿科</c:v>
                </c:pt>
                <c:pt idx="38">
                  <c:v>肾病科</c:v>
                </c:pt>
                <c:pt idx="39">
                  <c:v>美容皮肤科</c:v>
                </c:pt>
                <c:pt idx="40">
                  <c:v>产科</c:v>
                </c:pt>
                <c:pt idx="41">
                  <c:v>脾胃科消化科合并</c:v>
                </c:pt>
                <c:pt idx="42">
                  <c:v>心血管内科</c:v>
                </c:pt>
                <c:pt idx="43">
                  <c:v>普通外科</c:v>
                </c:pt>
                <c:pt idx="44">
                  <c:v>脑病一科</c:v>
                </c:pt>
                <c:pt idx="45">
                  <c:v>肿瘤内科</c:v>
                </c:pt>
                <c:pt idx="46">
                  <c:v>耳鼻喉科</c:v>
                </c:pt>
                <c:pt idx="47">
                  <c:v>康复科</c:v>
                </c:pt>
                <c:pt idx="48">
                  <c:v>肝胆外科</c:v>
                </c:pt>
                <c:pt idx="49">
                  <c:v>东区肾病科</c:v>
                </c:pt>
                <c:pt idx="50">
                  <c:v>运动损伤骨科</c:v>
                </c:pt>
                <c:pt idx="51">
                  <c:v>心病一科</c:v>
                </c:pt>
                <c:pt idx="52">
                  <c:v>老年医学科</c:v>
                </c:pt>
                <c:pt idx="53">
                  <c:v>血液科</c:v>
                </c:pt>
                <c:pt idx="54">
                  <c:v>眼科</c:v>
                </c:pt>
                <c:pt idx="55">
                  <c:v>小儿骨科</c:v>
                </c:pt>
                <c:pt idx="56">
                  <c:v>皮肤科</c:v>
                </c:pt>
                <c:pt idx="57">
                  <c:v>呼吸内科</c:v>
                </c:pt>
                <c:pt idx="58">
                  <c:v>肝病科</c:v>
                </c:pt>
                <c:pt idx="59">
                  <c:v>创伤骨科</c:v>
                </c:pt>
                <c:pt idx="60">
                  <c:v>胸外科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98.58455960046749</c:v>
                </c:pt>
                <c:pt idx="1">
                  <c:v>97.4204361283798</c:v>
                </c:pt>
                <c:pt idx="2">
                  <c:v>92.05420892776368</c:v>
                </c:pt>
                <c:pt idx="3">
                  <c:v>91.11508107054173</c:v>
                </c:pt>
                <c:pt idx="4">
                  <c:v>91.00356728868324</c:v>
                </c:pt>
                <c:pt idx="5">
                  <c:v>88.1904190351966</c:v>
                </c:pt>
                <c:pt idx="6">
                  <c:v>84.92413917594763</c:v>
                </c:pt>
                <c:pt idx="7">
                  <c:v>83.8715710978856</c:v>
                </c:pt>
                <c:pt idx="8">
                  <c:v>80.62562910237563</c:v>
                </c:pt>
                <c:pt idx="9">
                  <c:v>79.03286062332657</c:v>
                </c:pt>
                <c:pt idx="10">
                  <c:v>78.70160117289795</c:v>
                </c:pt>
                <c:pt idx="11">
                  <c:v>75.51586014994376</c:v>
                </c:pt>
                <c:pt idx="12">
                  <c:v>75.05496509673411</c:v>
                </c:pt>
                <c:pt idx="13">
                  <c:v>74.3345548678991</c:v>
                </c:pt>
                <c:pt idx="14">
                  <c:v>74.1296427416895</c:v>
                </c:pt>
                <c:pt idx="15">
                  <c:v>72.451679140718</c:v>
                </c:pt>
                <c:pt idx="16">
                  <c:v>71.53449551450193</c:v>
                </c:pt>
                <c:pt idx="17">
                  <c:v>70.73560421018834</c:v>
                </c:pt>
                <c:pt idx="18">
                  <c:v>66.92027276808008</c:v>
                </c:pt>
                <c:pt idx="19">
                  <c:v>66.7572937661402</c:v>
                </c:pt>
                <c:pt idx="20">
                  <c:v>66.5489248680854</c:v>
                </c:pt>
                <c:pt idx="21">
                  <c:v>62.569481199245814</c:v>
                </c:pt>
                <c:pt idx="22">
                  <c:v>62.36101375641567</c:v>
                </c:pt>
                <c:pt idx="23">
                  <c:v>60.27038962116911</c:v>
                </c:pt>
                <c:pt idx="24">
                  <c:v>56.26587611934626</c:v>
                </c:pt>
                <c:pt idx="25">
                  <c:v>56.170941483478344</c:v>
                </c:pt>
                <c:pt idx="26">
                  <c:v>54.06738605369199</c:v>
                </c:pt>
                <c:pt idx="27">
                  <c:v>53.96136777786251</c:v>
                </c:pt>
                <c:pt idx="28">
                  <c:v>53.17644723124684</c:v>
                </c:pt>
                <c:pt idx="29">
                  <c:v>51.74325661221479</c:v>
                </c:pt>
                <c:pt idx="30">
                  <c:v>50.99380942506504</c:v>
                </c:pt>
                <c:pt idx="31">
                  <c:v>49.02484224632182</c:v>
                </c:pt>
                <c:pt idx="32">
                  <c:v>48.07757282315266</c:v>
                </c:pt>
                <c:pt idx="33">
                  <c:v>47.10503183283086</c:v>
                </c:pt>
                <c:pt idx="34">
                  <c:v>44.44758532165667</c:v>
                </c:pt>
                <c:pt idx="35">
                  <c:v>43.90793526432031</c:v>
                </c:pt>
                <c:pt idx="36">
                  <c:v>41.47014687380632</c:v>
                </c:pt>
                <c:pt idx="37">
                  <c:v>40.66586063644577</c:v>
                </c:pt>
                <c:pt idx="38">
                  <c:v>38.30137882099436</c:v>
                </c:pt>
                <c:pt idx="39">
                  <c:v>38.222527030138686</c:v>
                </c:pt>
                <c:pt idx="40">
                  <c:v>37.392966541641414</c:v>
                </c:pt>
                <c:pt idx="41">
                  <c:v>37.36540153073771</c:v>
                </c:pt>
                <c:pt idx="42">
                  <c:v>34.95685749985942</c:v>
                </c:pt>
                <c:pt idx="43">
                  <c:v>32.898084013104054</c:v>
                </c:pt>
                <c:pt idx="44">
                  <c:v>29.466556742425134</c:v>
                </c:pt>
                <c:pt idx="45">
                  <c:v>28.856013649627243</c:v>
                </c:pt>
                <c:pt idx="46">
                  <c:v>27.794965080658418</c:v>
                </c:pt>
                <c:pt idx="47">
                  <c:v>26.32983373743287</c:v>
                </c:pt>
                <c:pt idx="48">
                  <c:v>24.73473436195612</c:v>
                </c:pt>
                <c:pt idx="49">
                  <c:v>21.541421432980236</c:v>
                </c:pt>
                <c:pt idx="50">
                  <c:v>18.71927252537249</c:v>
                </c:pt>
                <c:pt idx="51">
                  <c:v>17.96961110300126</c:v>
                </c:pt>
                <c:pt idx="52">
                  <c:v>17.581633411827102</c:v>
                </c:pt>
                <c:pt idx="53">
                  <c:v>13.375583810477053</c:v>
                </c:pt>
                <c:pt idx="54">
                  <c:v>8.495716970761436</c:v>
                </c:pt>
                <c:pt idx="55">
                  <c:v>8.124366357716228</c:v>
                </c:pt>
                <c:pt idx="56">
                  <c:v>7.489420703579941</c:v>
                </c:pt>
                <c:pt idx="57">
                  <c:v>5.589498009221927</c:v>
                </c:pt>
                <c:pt idx="58">
                  <c:v>5.320117631701926</c:v>
                </c:pt>
                <c:pt idx="59">
                  <c:v>1.711390146154712</c:v>
                </c:pt>
                <c:pt idx="60">
                  <c:v>0.94129358412125</c:v>
                </c:pt>
                <c:pt idx="61">
                  <c:v>0.7446582942556512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肾脏内科</c:v>
                </c:pt>
                <c:pt idx="2">
                  <c:v>脊柱骨科</c:v>
                </c:pt>
                <c:pt idx="3">
                  <c:v>男科</c:v>
                </c:pt>
                <c:pt idx="4">
                  <c:v>肾病科</c:v>
                </c:pt>
                <c:pt idx="5">
                  <c:v>肛肠科</c:v>
                </c:pt>
                <c:pt idx="6">
                  <c:v>神经内科</c:v>
                </c:pt>
                <c:pt idx="7">
                  <c:v>呼吸内科</c:v>
                </c:pt>
                <c:pt idx="8">
                  <c:v>微创骨科</c:v>
                </c:pt>
                <c:pt idx="9">
                  <c:v>风湿病科</c:v>
                </c:pt>
                <c:pt idx="10">
                  <c:v>脾胃科消化科合并</c:v>
                </c:pt>
                <c:pt idx="11">
                  <c:v>心病三科</c:v>
                </c:pt>
                <c:pt idx="12">
                  <c:v>中医经典科</c:v>
                </c:pt>
                <c:pt idx="13">
                  <c:v>脑病二科</c:v>
                </c:pt>
                <c:pt idx="14">
                  <c:v>治未病中心</c:v>
                </c:pt>
                <c:pt idx="15">
                  <c:v>泌尿外科</c:v>
                </c:pt>
                <c:pt idx="16">
                  <c:v>心病二科</c:v>
                </c:pt>
                <c:pt idx="17">
                  <c:v>产科</c:v>
                </c:pt>
                <c:pt idx="18">
                  <c:v>胸外科</c:v>
                </c:pt>
                <c:pt idx="19">
                  <c:v>老年医学科</c:v>
                </c:pt>
                <c:pt idx="20">
                  <c:v>乳腺甲状腺外科</c:v>
                </c:pt>
                <c:pt idx="21">
                  <c:v>小儿骨科</c:v>
                </c:pt>
                <c:pt idx="22">
                  <c:v>神经外科</c:v>
                </c:pt>
                <c:pt idx="23">
                  <c:v>肝胆外科</c:v>
                </c:pt>
                <c:pt idx="24">
                  <c:v>针灸科</c:v>
                </c:pt>
                <c:pt idx="25">
                  <c:v>肝病科</c:v>
                </c:pt>
                <c:pt idx="26">
                  <c:v>肿瘤内科</c:v>
                </c:pt>
                <c:pt idx="27">
                  <c:v>显微骨科</c:v>
                </c:pt>
                <c:pt idx="28">
                  <c:v>西区重症医学科</c:v>
                </c:pt>
                <c:pt idx="29">
                  <c:v>周围血管科</c:v>
                </c:pt>
                <c:pt idx="30">
                  <c:v>心病四科</c:v>
                </c:pt>
                <c:pt idx="31">
                  <c:v>普通外科</c:v>
                </c:pt>
                <c:pt idx="32">
                  <c:v>妇科妇二科合并</c:v>
                </c:pt>
                <c:pt idx="33">
                  <c:v>推拿科</c:v>
                </c:pt>
                <c:pt idx="34">
                  <c:v>心血管内科</c:v>
                </c:pt>
                <c:pt idx="35">
                  <c:v>耳鼻喉科</c:v>
                </c:pt>
                <c:pt idx="36">
                  <c:v>内分泌科</c:v>
                </c:pt>
                <c:pt idx="37">
                  <c:v>东区重症医学科</c:v>
                </c:pt>
                <c:pt idx="38">
                  <c:v>身心医学科</c:v>
                </c:pt>
                <c:pt idx="39">
                  <c:v>医院</c:v>
                </c:pt>
                <c:pt idx="40">
                  <c:v>皮肤科</c:v>
                </c:pt>
                <c:pt idx="41">
                  <c:v>血液科</c:v>
                </c:pt>
                <c:pt idx="42">
                  <c:v>脑病一科</c:v>
                </c:pt>
                <c:pt idx="43">
                  <c:v>关节骨科</c:v>
                </c:pt>
                <c:pt idx="44">
                  <c:v>骨科</c:v>
                </c:pt>
                <c:pt idx="45">
                  <c:v>小儿推拿科</c:v>
                </c:pt>
                <c:pt idx="46">
                  <c:v>妇科</c:v>
                </c:pt>
                <c:pt idx="47">
                  <c:v>康复科</c:v>
                </c:pt>
                <c:pt idx="48">
                  <c:v>脑病三科</c:v>
                </c:pt>
                <c:pt idx="49">
                  <c:v>美容皮肤科</c:v>
                </c:pt>
                <c:pt idx="50">
                  <c:v>综合内科</c:v>
                </c:pt>
                <c:pt idx="51">
                  <c:v>消化内科</c:v>
                </c:pt>
                <c:pt idx="52">
                  <c:v>眼科</c:v>
                </c:pt>
                <c:pt idx="53">
                  <c:v>儿科</c:v>
                </c:pt>
                <c:pt idx="54">
                  <c:v>重症医学科</c:v>
                </c:pt>
                <c:pt idx="55">
                  <c:v>创伤骨科</c:v>
                </c:pt>
                <c:pt idx="56">
                  <c:v>东区肾病科</c:v>
                </c:pt>
                <c:pt idx="57">
                  <c:v>妇二科</c:v>
                </c:pt>
                <c:pt idx="58">
                  <c:v>运动损伤骨科</c:v>
                </c:pt>
                <c:pt idx="59">
                  <c:v>中医外治中心</c:v>
                </c:pt>
                <c:pt idx="60">
                  <c:v>口腔科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99.77097646415957</c:v>
                </c:pt>
                <c:pt idx="1">
                  <c:v>98.79150812403077</c:v>
                </c:pt>
                <c:pt idx="2">
                  <c:v>96.88073575035143</c:v>
                </c:pt>
                <c:pt idx="3">
                  <c:v>96.82787810659677</c:v>
                </c:pt>
                <c:pt idx="4">
                  <c:v>94.20834295979344</c:v>
                </c:pt>
                <c:pt idx="5">
                  <c:v>93.73440638903826</c:v>
                </c:pt>
                <c:pt idx="6">
                  <c:v>91.33834993631089</c:v>
                </c:pt>
                <c:pt idx="7">
                  <c:v>90.8411607343593</c:v>
                </c:pt>
                <c:pt idx="8">
                  <c:v>90.25146680295568</c:v>
                </c:pt>
                <c:pt idx="9">
                  <c:v>89.66787233961931</c:v>
                </c:pt>
                <c:pt idx="10">
                  <c:v>88.90592752668276</c:v>
                </c:pt>
                <c:pt idx="11">
                  <c:v>84.32657703266717</c:v>
                </c:pt>
                <c:pt idx="12">
                  <c:v>81.72658182445423</c:v>
                </c:pt>
                <c:pt idx="13">
                  <c:v>81.57994226526341</c:v>
                </c:pt>
                <c:pt idx="14">
                  <c:v>81.43094518698688</c:v>
                </c:pt>
                <c:pt idx="15">
                  <c:v>79.07536129262284</c:v>
                </c:pt>
                <c:pt idx="16">
                  <c:v>78.39076634172788</c:v>
                </c:pt>
                <c:pt idx="17">
                  <c:v>74.601393272895</c:v>
                </c:pt>
                <c:pt idx="18">
                  <c:v>73.275956285832</c:v>
                </c:pt>
                <c:pt idx="19">
                  <c:v>72.76139583792929</c:v>
                </c:pt>
                <c:pt idx="20">
                  <c:v>70.56404467076143</c:v>
                </c:pt>
                <c:pt idx="21">
                  <c:v>67.37112553745146</c:v>
                </c:pt>
                <c:pt idx="22">
                  <c:v>66.57364293849734</c:v>
                </c:pt>
                <c:pt idx="23">
                  <c:v>66.30511709083629</c:v>
                </c:pt>
                <c:pt idx="24">
                  <c:v>65.85249526134017</c:v>
                </c:pt>
                <c:pt idx="25">
                  <c:v>65.30953535756878</c:v>
                </c:pt>
                <c:pt idx="26">
                  <c:v>64.86581142035975</c:v>
                </c:pt>
                <c:pt idx="27">
                  <c:v>62.987304598209406</c:v>
                </c:pt>
                <c:pt idx="28">
                  <c:v>58.3821182669928</c:v>
                </c:pt>
                <c:pt idx="29">
                  <c:v>56.96831590820537</c:v>
                </c:pt>
                <c:pt idx="30">
                  <c:v>56.403885305228975</c:v>
                </c:pt>
                <c:pt idx="31">
                  <c:v>56.03003807098141</c:v>
                </c:pt>
                <c:pt idx="32">
                  <c:v>53.72218491792984</c:v>
                </c:pt>
                <c:pt idx="33">
                  <c:v>51.447339349889965</c:v>
                </c:pt>
                <c:pt idx="34">
                  <c:v>50.96035614160217</c:v>
                </c:pt>
                <c:pt idx="35">
                  <c:v>48.61976039714344</c:v>
                </c:pt>
                <c:pt idx="36">
                  <c:v>43.807262367406686</c:v>
                </c:pt>
                <c:pt idx="37">
                  <c:v>37.64121750215237</c:v>
                </c:pt>
                <c:pt idx="38">
                  <c:v>34.059098114144426</c:v>
                </c:pt>
                <c:pt idx="39">
                  <c:v>33.7405718928707</c:v>
                </c:pt>
                <c:pt idx="40">
                  <c:v>33.08855341408285</c:v>
                </c:pt>
                <c:pt idx="41">
                  <c:v>32.99061387919395</c:v>
                </c:pt>
                <c:pt idx="42">
                  <c:v>31.246606403028167</c:v>
                </c:pt>
                <c:pt idx="43">
                  <c:v>29.90690289306428</c:v>
                </c:pt>
                <c:pt idx="44">
                  <c:v>28.520951774655856</c:v>
                </c:pt>
                <c:pt idx="45">
                  <c:v>27.573331187003713</c:v>
                </c:pt>
                <c:pt idx="46">
                  <c:v>26.940552894048576</c:v>
                </c:pt>
                <c:pt idx="47">
                  <c:v>22.819104633063937</c:v>
                </c:pt>
                <c:pt idx="48">
                  <c:v>21.612679961503712</c:v>
                </c:pt>
                <c:pt idx="49">
                  <c:v>19.62772142950473</c:v>
                </c:pt>
                <c:pt idx="50">
                  <c:v>17.765880952138026</c:v>
                </c:pt>
                <c:pt idx="51">
                  <c:v>15.578721325688472</c:v>
                </c:pt>
                <c:pt idx="52">
                  <c:v>12.360143454841621</c:v>
                </c:pt>
                <c:pt idx="53">
                  <c:v>9.671324419243966</c:v>
                </c:pt>
                <c:pt idx="54">
                  <c:v>8.913720489976562</c:v>
                </c:pt>
                <c:pt idx="55">
                  <c:v>6.695995606596639</c:v>
                </c:pt>
                <c:pt idx="56">
                  <c:v>5.467406874877301</c:v>
                </c:pt>
                <c:pt idx="57">
                  <c:v>3.3634342995991995</c:v>
                </c:pt>
                <c:pt idx="58">
                  <c:v>0.8677935251749425</c:v>
                </c:pt>
                <c:pt idx="59">
                  <c:v>0.3826694118187479</c:v>
                </c:pt>
                <c:pt idx="60">
                  <c:v>0.19026646761797217</c:v>
                </c:pt>
                <c:pt idx="61">
                  <c:v>0.12988184419084892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脑病一科</c:v>
                </c:pt>
                <c:pt idx="2">
                  <c:v>显微骨科</c:v>
                </c:pt>
                <c:pt idx="3">
                  <c:v>眼科</c:v>
                </c:pt>
                <c:pt idx="4">
                  <c:v>内分泌科</c:v>
                </c:pt>
                <c:pt idx="5">
                  <c:v>神经外科</c:v>
                </c:pt>
                <c:pt idx="6">
                  <c:v>血液科</c:v>
                </c:pt>
                <c:pt idx="7">
                  <c:v>风湿病科</c:v>
                </c:pt>
                <c:pt idx="8">
                  <c:v>妇科</c:v>
                </c:pt>
                <c:pt idx="9">
                  <c:v>产科</c:v>
                </c:pt>
                <c:pt idx="10">
                  <c:v>周围血管科</c:v>
                </c:pt>
                <c:pt idx="11">
                  <c:v>西区重症医学科</c:v>
                </c:pt>
                <c:pt idx="12">
                  <c:v>乳腺甲状腺外科</c:v>
                </c:pt>
                <c:pt idx="13">
                  <c:v>心病二科</c:v>
                </c:pt>
                <c:pt idx="14">
                  <c:v>重症医学科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呼吸内科</c:v>
                </c:pt>
                <c:pt idx="19">
                  <c:v>东区重症医学科</c:v>
                </c:pt>
                <c:pt idx="20">
                  <c:v>脾胃科消化科合并</c:v>
                </c:pt>
                <c:pt idx="21">
                  <c:v>口腔科</c:v>
                </c:pt>
                <c:pt idx="22">
                  <c:v>肿瘤内科</c:v>
                </c:pt>
                <c:pt idx="23">
                  <c:v>东区肾病科</c:v>
                </c:pt>
                <c:pt idx="24">
                  <c:v>小儿推拿科</c:v>
                </c:pt>
                <c:pt idx="25">
                  <c:v>皮肤科</c:v>
                </c:pt>
                <c:pt idx="26">
                  <c:v>运动损伤骨科</c:v>
                </c:pt>
                <c:pt idx="27">
                  <c:v>综合内科</c:v>
                </c:pt>
                <c:pt idx="28">
                  <c:v>针灸科</c:v>
                </c:pt>
                <c:pt idx="29">
                  <c:v>肾脏内科</c:v>
                </c:pt>
                <c:pt idx="30">
                  <c:v>心病一科</c:v>
                </c:pt>
                <c:pt idx="31">
                  <c:v>心病三科</c:v>
                </c:pt>
                <c:pt idx="32">
                  <c:v>脊柱骨科</c:v>
                </c:pt>
                <c:pt idx="33">
                  <c:v>关节骨科</c:v>
                </c:pt>
                <c:pt idx="34">
                  <c:v>普通外科</c:v>
                </c:pt>
                <c:pt idx="35">
                  <c:v>老年医学科</c:v>
                </c:pt>
                <c:pt idx="36">
                  <c:v>儿科</c:v>
                </c:pt>
                <c:pt idx="37">
                  <c:v>小儿骨科</c:v>
                </c:pt>
                <c:pt idx="38">
                  <c:v>妇科妇二科合并</c:v>
                </c:pt>
                <c:pt idx="39">
                  <c:v>身心医学科</c:v>
                </c:pt>
                <c:pt idx="40">
                  <c:v>脑病二科</c:v>
                </c:pt>
                <c:pt idx="41">
                  <c:v>中医经典科</c:v>
                </c:pt>
                <c:pt idx="42">
                  <c:v>创伤骨科</c:v>
                </c:pt>
                <c:pt idx="43">
                  <c:v>微创骨科</c:v>
                </c:pt>
                <c:pt idx="44">
                  <c:v>美容皮肤科</c:v>
                </c:pt>
                <c:pt idx="45">
                  <c:v>肝病科</c:v>
                </c:pt>
                <c:pt idx="46">
                  <c:v>骨科</c:v>
                </c:pt>
                <c:pt idx="47">
                  <c:v>肾病科</c:v>
                </c:pt>
                <c:pt idx="48">
                  <c:v>脑病三科</c:v>
                </c:pt>
                <c:pt idx="49">
                  <c:v>肛肠科</c:v>
                </c:pt>
                <c:pt idx="50">
                  <c:v>泌尿外科</c:v>
                </c:pt>
                <c:pt idx="51">
                  <c:v>医院</c:v>
                </c:pt>
                <c:pt idx="52">
                  <c:v>中医外治中心</c:v>
                </c:pt>
                <c:pt idx="53">
                  <c:v>消化内科</c:v>
                </c:pt>
                <c:pt idx="54">
                  <c:v>心病四科</c:v>
                </c:pt>
                <c:pt idx="55">
                  <c:v>神经内科</c:v>
                </c:pt>
                <c:pt idx="56">
                  <c:v>心血管内科</c:v>
                </c:pt>
                <c:pt idx="57">
                  <c:v>妇二科</c:v>
                </c:pt>
                <c:pt idx="58">
                  <c:v>脾胃病科</c:v>
                </c:pt>
                <c:pt idx="59">
                  <c:v>胸外科</c:v>
                </c:pt>
                <c:pt idx="60">
                  <c:v>康复科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78.23519221143872</c:v>
                </c:pt>
                <c:pt idx="2">
                  <c:v>73.13354151030376</c:v>
                </c:pt>
                <c:pt idx="3">
                  <c:v>21.118586432742834</c:v>
                </c:pt>
                <c:pt idx="4">
                  <c:v>9.451297536790104</c:v>
                </c:pt>
                <c:pt idx="5">
                  <c:v>9.130963175644036</c:v>
                </c:pt>
                <c:pt idx="6">
                  <c:v>9.027135555803461</c:v>
                </c:pt>
                <c:pt idx="7">
                  <c:v>6.801855834508584</c:v>
                </c:pt>
                <c:pt idx="8">
                  <c:v>6.179160258736845</c:v>
                </c:pt>
                <c:pt idx="9">
                  <c:v>6.074764352139247</c:v>
                </c:pt>
                <c:pt idx="10">
                  <c:v>5.879699111453437</c:v>
                </c:pt>
                <c:pt idx="11">
                  <c:v>4.630791006920228</c:v>
                </c:pt>
                <c:pt idx="12">
                  <c:v>4.427938659914702</c:v>
                </c:pt>
                <c:pt idx="13">
                  <c:v>4.025011818846208</c:v>
                </c:pt>
                <c:pt idx="14">
                  <c:v>4.0025794098736585</c:v>
                </c:pt>
                <c:pt idx="15">
                  <c:v>3.4292783258413273</c:v>
                </c:pt>
                <c:pt idx="16">
                  <c:v>3.202607043042928</c:v>
                </c:pt>
                <c:pt idx="17">
                  <c:v>3.1772801042428225</c:v>
                </c:pt>
                <c:pt idx="18">
                  <c:v>2.9652319937150495</c:v>
                </c:pt>
                <c:pt idx="19">
                  <c:v>2.550870173464603</c:v>
                </c:pt>
                <c:pt idx="20">
                  <c:v>2.3665545765708353</c:v>
                </c:pt>
                <c:pt idx="21">
                  <c:v>2.3362636021309346</c:v>
                </c:pt>
                <c:pt idx="22">
                  <c:v>2.330126223314748</c:v>
                </c:pt>
                <c:pt idx="23">
                  <c:v>2.320009903334385</c:v>
                </c:pt>
                <c:pt idx="24">
                  <c:v>2.311006685903433</c:v>
                </c:pt>
                <c:pt idx="25">
                  <c:v>2.216870707686599</c:v>
                </c:pt>
                <c:pt idx="26">
                  <c:v>2.0703019123917636</c:v>
                </c:pt>
                <c:pt idx="27">
                  <c:v>2.0415397812663154</c:v>
                </c:pt>
                <c:pt idx="28">
                  <c:v>1.7205904355974113</c:v>
                </c:pt>
                <c:pt idx="29">
                  <c:v>1.6310884950049012</c:v>
                </c:pt>
                <c:pt idx="30">
                  <c:v>1.5674036038402632</c:v>
                </c:pt>
                <c:pt idx="31">
                  <c:v>1.3501981601207695</c:v>
                </c:pt>
                <c:pt idx="32">
                  <c:v>1.246889212743145</c:v>
                </c:pt>
                <c:pt idx="33">
                  <c:v>1.217594345600246</c:v>
                </c:pt>
                <c:pt idx="34">
                  <c:v>1.1842509726830481</c:v>
                </c:pt>
                <c:pt idx="35">
                  <c:v>1.1795528197386778</c:v>
                </c:pt>
                <c:pt idx="36">
                  <c:v>1.1464741535619039</c:v>
                </c:pt>
                <c:pt idx="37">
                  <c:v>1.1292487007607348</c:v>
                </c:pt>
                <c:pt idx="38">
                  <c:v>1.1290758265773542</c:v>
                </c:pt>
                <c:pt idx="39">
                  <c:v>1.1204473272056084</c:v>
                </c:pt>
                <c:pt idx="40">
                  <c:v>1.1181847657240696</c:v>
                </c:pt>
                <c:pt idx="41">
                  <c:v>1.0875467831522256</c:v>
                </c:pt>
                <c:pt idx="42">
                  <c:v>1.048095996862076</c:v>
                </c:pt>
                <c:pt idx="43">
                  <c:v>1.036810519419824</c:v>
                </c:pt>
                <c:pt idx="44">
                  <c:v>1.0262136640566935</c:v>
                </c:pt>
                <c:pt idx="45">
                  <c:v>0.9030710749387942</c:v>
                </c:pt>
                <c:pt idx="46">
                  <c:v>0.8998258573996617</c:v>
                </c:pt>
                <c:pt idx="47">
                  <c:v>0.8744650118629204</c:v>
                </c:pt>
                <c:pt idx="48">
                  <c:v>0.8041907993929285</c:v>
                </c:pt>
                <c:pt idx="49">
                  <c:v>0.7757838270220482</c:v>
                </c:pt>
                <c:pt idx="50">
                  <c:v>0.7256708111505915</c:v>
                </c:pt>
                <c:pt idx="51">
                  <c:v>0.724364406245496</c:v>
                </c:pt>
                <c:pt idx="52">
                  <c:v>0.6911523771952859</c:v>
                </c:pt>
                <c:pt idx="53">
                  <c:v>0.6875325062680193</c:v>
                </c:pt>
                <c:pt idx="54">
                  <c:v>0.6792461563555718</c:v>
                </c:pt>
                <c:pt idx="55">
                  <c:v>0.6676844256400171</c:v>
                </c:pt>
                <c:pt idx="56">
                  <c:v>0.6536307873107288</c:v>
                </c:pt>
                <c:pt idx="57">
                  <c:v>0.6513334175304315</c:v>
                </c:pt>
                <c:pt idx="58">
                  <c:v>0.6496358247937488</c:v>
                </c:pt>
                <c:pt idx="59">
                  <c:v>0.6488905253545381</c:v>
                </c:pt>
                <c:pt idx="60">
                  <c:v>0.6466430664600591</c:v>
                </c:pt>
                <c:pt idx="61">
                  <c:v>0.6331233978905227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肛肠科</c:v>
                </c:pt>
                <c:pt idx="2">
                  <c:v>心病二科</c:v>
                </c:pt>
                <c:pt idx="3">
                  <c:v>神经内科</c:v>
                </c:pt>
                <c:pt idx="4">
                  <c:v>骨科</c:v>
                </c:pt>
                <c:pt idx="5">
                  <c:v>肝病科</c:v>
                </c:pt>
                <c:pt idx="6">
                  <c:v>妇二科</c:v>
                </c:pt>
                <c:pt idx="7">
                  <c:v>推拿科</c:v>
                </c:pt>
                <c:pt idx="8">
                  <c:v>中医外治中心</c:v>
                </c:pt>
                <c:pt idx="9">
                  <c:v>肿瘤内科</c:v>
                </c:pt>
                <c:pt idx="10">
                  <c:v>耳鼻喉科</c:v>
                </c:pt>
                <c:pt idx="11">
                  <c:v>风湿病科</c:v>
                </c:pt>
                <c:pt idx="12">
                  <c:v>内分泌科</c:v>
                </c:pt>
                <c:pt idx="13">
                  <c:v>脑病二科</c:v>
                </c:pt>
                <c:pt idx="14">
                  <c:v>口腔科</c:v>
                </c:pt>
                <c:pt idx="15">
                  <c:v>综合内科</c:v>
                </c:pt>
                <c:pt idx="16">
                  <c:v>东区重症医学科</c:v>
                </c:pt>
                <c:pt idx="17">
                  <c:v>脊柱骨科</c:v>
                </c:pt>
                <c:pt idx="18">
                  <c:v>产科</c:v>
                </c:pt>
                <c:pt idx="19">
                  <c:v>重症医学科</c:v>
                </c:pt>
                <c:pt idx="20">
                  <c:v>心病三科</c:v>
                </c:pt>
                <c:pt idx="21">
                  <c:v>康复科</c:v>
                </c:pt>
                <c:pt idx="22">
                  <c:v>乳腺甲状腺外科</c:v>
                </c:pt>
                <c:pt idx="23">
                  <c:v>针灸科</c:v>
                </c:pt>
                <c:pt idx="24">
                  <c:v>小儿推拿科</c:v>
                </c:pt>
                <c:pt idx="25">
                  <c:v>呼吸内科</c:v>
                </c:pt>
                <c:pt idx="26">
                  <c:v>运动损伤骨科</c:v>
                </c:pt>
                <c:pt idx="27">
                  <c:v>治未病中心</c:v>
                </c:pt>
                <c:pt idx="28">
                  <c:v>普通外科</c:v>
                </c:pt>
                <c:pt idx="29">
                  <c:v>脾胃病科</c:v>
                </c:pt>
                <c:pt idx="30">
                  <c:v>男科</c:v>
                </c:pt>
                <c:pt idx="31">
                  <c:v>老年医学科</c:v>
                </c:pt>
                <c:pt idx="32">
                  <c:v>妇科</c:v>
                </c:pt>
                <c:pt idx="33">
                  <c:v>微创骨科</c:v>
                </c:pt>
                <c:pt idx="34">
                  <c:v>美容皮肤科</c:v>
                </c:pt>
                <c:pt idx="35">
                  <c:v>创伤骨科</c:v>
                </c:pt>
                <c:pt idx="36">
                  <c:v>心病四科</c:v>
                </c:pt>
                <c:pt idx="37">
                  <c:v>脾胃科消化科合并</c:v>
                </c:pt>
                <c:pt idx="38">
                  <c:v>小儿骨科</c:v>
                </c:pt>
                <c:pt idx="39">
                  <c:v>胸外科</c:v>
                </c:pt>
                <c:pt idx="40">
                  <c:v>身心医学科</c:v>
                </c:pt>
                <c:pt idx="41">
                  <c:v>儿科</c:v>
                </c:pt>
                <c:pt idx="42">
                  <c:v>肝胆外科</c:v>
                </c:pt>
                <c:pt idx="43">
                  <c:v>神经外科</c:v>
                </c:pt>
                <c:pt idx="44">
                  <c:v>血液科</c:v>
                </c:pt>
                <c:pt idx="45">
                  <c:v>心病一科</c:v>
                </c:pt>
                <c:pt idx="46">
                  <c:v>皮肤科</c:v>
                </c:pt>
                <c:pt idx="47">
                  <c:v>肾病科</c:v>
                </c:pt>
                <c:pt idx="48">
                  <c:v>显微骨科</c:v>
                </c:pt>
                <c:pt idx="49">
                  <c:v>肾脏内科</c:v>
                </c:pt>
                <c:pt idx="50">
                  <c:v>中医经典科</c:v>
                </c:pt>
                <c:pt idx="51">
                  <c:v>心血管内科</c:v>
                </c:pt>
                <c:pt idx="52">
                  <c:v>泌尿外科</c:v>
                </c:pt>
                <c:pt idx="53">
                  <c:v>关节骨科</c:v>
                </c:pt>
                <c:pt idx="54">
                  <c:v>周围血管科</c:v>
                </c:pt>
                <c:pt idx="55">
                  <c:v>脑病一科</c:v>
                </c:pt>
                <c:pt idx="56">
                  <c:v>消化内科</c:v>
                </c:pt>
                <c:pt idx="57">
                  <c:v>脑病三科</c:v>
                </c:pt>
                <c:pt idx="58">
                  <c:v>西区重症医学科</c:v>
                </c:pt>
                <c:pt idx="59">
                  <c:v>妇科妇二科合并</c:v>
                </c:pt>
                <c:pt idx="60">
                  <c:v>东区肾病科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99.67359987961946</c:v>
                </c:pt>
                <c:pt idx="2">
                  <c:v>97.89915527050427</c:v>
                </c:pt>
                <c:pt idx="3">
                  <c:v>97.65854773533077</c:v>
                </c:pt>
                <c:pt idx="4">
                  <c:v>96.04727092242202</c:v>
                </c:pt>
                <c:pt idx="5">
                  <c:v>93.24546155393627</c:v>
                </c:pt>
                <c:pt idx="6">
                  <c:v>91.70342794280255</c:v>
                </c:pt>
                <c:pt idx="7">
                  <c:v>88.8491218993931</c:v>
                </c:pt>
                <c:pt idx="8">
                  <c:v>88.37898110577316</c:v>
                </c:pt>
                <c:pt idx="9">
                  <c:v>86.50246324804792</c:v>
                </c:pt>
                <c:pt idx="10">
                  <c:v>81.84591815037739</c:v>
                </c:pt>
                <c:pt idx="11">
                  <c:v>80.03099242761567</c:v>
                </c:pt>
                <c:pt idx="12">
                  <c:v>78.68298495047655</c:v>
                </c:pt>
                <c:pt idx="13">
                  <c:v>76.58287306931634</c:v>
                </c:pt>
                <c:pt idx="14">
                  <c:v>75.53434880842723</c:v>
                </c:pt>
                <c:pt idx="15">
                  <c:v>72.88616548690737</c:v>
                </c:pt>
                <c:pt idx="16">
                  <c:v>72.35489108236757</c:v>
                </c:pt>
                <c:pt idx="17">
                  <c:v>72.28228023788641</c:v>
                </c:pt>
                <c:pt idx="18">
                  <c:v>72.0266914854792</c:v>
                </c:pt>
                <c:pt idx="19">
                  <c:v>70.7574317320199</c:v>
                </c:pt>
                <c:pt idx="20">
                  <c:v>70.11414798757254</c:v>
                </c:pt>
                <c:pt idx="21">
                  <c:v>67.58774939189676</c:v>
                </c:pt>
                <c:pt idx="22">
                  <c:v>67.2698101101281</c:v>
                </c:pt>
                <c:pt idx="23">
                  <c:v>64.06333938354418</c:v>
                </c:pt>
                <c:pt idx="24">
                  <c:v>63.39761360621527</c:v>
                </c:pt>
                <c:pt idx="25">
                  <c:v>63.35660150447768</c:v>
                </c:pt>
                <c:pt idx="26">
                  <c:v>61.22327921252427</c:v>
                </c:pt>
                <c:pt idx="27">
                  <c:v>60.33223255352858</c:v>
                </c:pt>
                <c:pt idx="28">
                  <c:v>58.16700167427785</c:v>
                </c:pt>
                <c:pt idx="29">
                  <c:v>57.4999015039785</c:v>
                </c:pt>
                <c:pt idx="30">
                  <c:v>57.435547362678534</c:v>
                </c:pt>
                <c:pt idx="31">
                  <c:v>57.32796726614378</c:v>
                </c:pt>
                <c:pt idx="32">
                  <c:v>57.12439191576901</c:v>
                </c:pt>
                <c:pt idx="33">
                  <c:v>51.77831837360949</c:v>
                </c:pt>
                <c:pt idx="34">
                  <c:v>51.22100983587726</c:v>
                </c:pt>
                <c:pt idx="35">
                  <c:v>50.774695615393355</c:v>
                </c:pt>
                <c:pt idx="36">
                  <c:v>50.771467677402455</c:v>
                </c:pt>
                <c:pt idx="37">
                  <c:v>47.228796534117215</c:v>
                </c:pt>
                <c:pt idx="38">
                  <c:v>46.84063412957516</c:v>
                </c:pt>
                <c:pt idx="39">
                  <c:v>44.288758263707614</c:v>
                </c:pt>
                <c:pt idx="40">
                  <c:v>34.53662150374005</c:v>
                </c:pt>
                <c:pt idx="41">
                  <c:v>33.61565266209172</c:v>
                </c:pt>
                <c:pt idx="42">
                  <c:v>33.23787643374929</c:v>
                </c:pt>
                <c:pt idx="43">
                  <c:v>30.94638006377137</c:v>
                </c:pt>
                <c:pt idx="44">
                  <c:v>29.268121876496934</c:v>
                </c:pt>
                <c:pt idx="45">
                  <c:v>29.05260411514592</c:v>
                </c:pt>
                <c:pt idx="46">
                  <c:v>28.079387209819195</c:v>
                </c:pt>
                <c:pt idx="47">
                  <c:v>26.98871279375728</c:v>
                </c:pt>
                <c:pt idx="48">
                  <c:v>26.570315907951553</c:v>
                </c:pt>
                <c:pt idx="49">
                  <c:v>25.964095823102387</c:v>
                </c:pt>
                <c:pt idx="50">
                  <c:v>21.69607470154573</c:v>
                </c:pt>
                <c:pt idx="51">
                  <c:v>20.060907636786087</c:v>
                </c:pt>
                <c:pt idx="52">
                  <c:v>18.78661943626731</c:v>
                </c:pt>
                <c:pt idx="53">
                  <c:v>17.27497815090823</c:v>
                </c:pt>
                <c:pt idx="54">
                  <c:v>15.998371819690792</c:v>
                </c:pt>
                <c:pt idx="55">
                  <c:v>15.466137142833762</c:v>
                </c:pt>
                <c:pt idx="56">
                  <c:v>14.098622438068</c:v>
                </c:pt>
                <c:pt idx="57">
                  <c:v>4.117574360369661</c:v>
                </c:pt>
                <c:pt idx="58">
                  <c:v>2.040910525200813</c:v>
                </c:pt>
                <c:pt idx="59">
                  <c:v>1.2447116095355677</c:v>
                </c:pt>
                <c:pt idx="60">
                  <c:v>1.1072898752725682</c:v>
                </c:pt>
                <c:pt idx="61">
                  <c:v>0.32413957386321623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口腔科</c:v>
                </c:pt>
                <c:pt idx="2">
                  <c:v>针灸科</c:v>
                </c:pt>
                <c:pt idx="3">
                  <c:v>心血管内科</c:v>
                </c:pt>
                <c:pt idx="4">
                  <c:v>心病二科</c:v>
                </c:pt>
                <c:pt idx="5">
                  <c:v>皮肤科</c:v>
                </c:pt>
                <c:pt idx="6">
                  <c:v>肝胆外科</c:v>
                </c:pt>
                <c:pt idx="7">
                  <c:v>关节骨科</c:v>
                </c:pt>
                <c:pt idx="8">
                  <c:v>脑病二科</c:v>
                </c:pt>
                <c:pt idx="9">
                  <c:v>重症医学科</c:v>
                </c:pt>
                <c:pt idx="10">
                  <c:v>西区重症医学科</c:v>
                </c:pt>
                <c:pt idx="11">
                  <c:v>治未病中心</c:v>
                </c:pt>
                <c:pt idx="12">
                  <c:v>妇二科</c:v>
                </c:pt>
                <c:pt idx="13">
                  <c:v>妇科妇二科合并</c:v>
                </c:pt>
                <c:pt idx="14">
                  <c:v>脾胃科消化科合并</c:v>
                </c:pt>
                <c:pt idx="15">
                  <c:v>产科</c:v>
                </c:pt>
                <c:pt idx="16">
                  <c:v>中医外治中心</c:v>
                </c:pt>
                <c:pt idx="17">
                  <c:v>乳腺甲状腺外科</c:v>
                </c:pt>
                <c:pt idx="18">
                  <c:v>儿科</c:v>
                </c:pt>
                <c:pt idx="19">
                  <c:v>东区肾病科</c:v>
                </c:pt>
                <c:pt idx="20">
                  <c:v>男科</c:v>
                </c:pt>
                <c:pt idx="21">
                  <c:v>康复科</c:v>
                </c:pt>
                <c:pt idx="22">
                  <c:v>内分泌科</c:v>
                </c:pt>
                <c:pt idx="23">
                  <c:v>肝病科</c:v>
                </c:pt>
                <c:pt idx="24">
                  <c:v>脑病一科</c:v>
                </c:pt>
                <c:pt idx="25">
                  <c:v>神经内科</c:v>
                </c:pt>
                <c:pt idx="26">
                  <c:v>医院</c:v>
                </c:pt>
                <c:pt idx="27">
                  <c:v>妇科</c:v>
                </c:pt>
                <c:pt idx="28">
                  <c:v>老年医学科</c:v>
                </c:pt>
                <c:pt idx="29">
                  <c:v>普通外科</c:v>
                </c:pt>
                <c:pt idx="30">
                  <c:v>小儿推拿科</c:v>
                </c:pt>
                <c:pt idx="31">
                  <c:v>肾脏内科</c:v>
                </c:pt>
                <c:pt idx="32">
                  <c:v>肿瘤内科</c:v>
                </c:pt>
                <c:pt idx="33">
                  <c:v>脊柱骨科</c:v>
                </c:pt>
                <c:pt idx="34">
                  <c:v>心病三科</c:v>
                </c:pt>
                <c:pt idx="35">
                  <c:v>心病四科</c:v>
                </c:pt>
                <c:pt idx="36">
                  <c:v>显微骨科</c:v>
                </c:pt>
                <c:pt idx="37">
                  <c:v>肛肠科</c:v>
                </c:pt>
                <c:pt idx="38">
                  <c:v>中医经典科</c:v>
                </c:pt>
                <c:pt idx="39">
                  <c:v>耳鼻喉科</c:v>
                </c:pt>
                <c:pt idx="40">
                  <c:v>运动损伤骨科</c:v>
                </c:pt>
                <c:pt idx="41">
                  <c:v>微创骨科</c:v>
                </c:pt>
                <c:pt idx="42">
                  <c:v>风湿病科</c:v>
                </c:pt>
                <c:pt idx="43">
                  <c:v>心病一科</c:v>
                </c:pt>
                <c:pt idx="44">
                  <c:v>周围血管科</c:v>
                </c:pt>
                <c:pt idx="45">
                  <c:v>眼科</c:v>
                </c:pt>
                <c:pt idx="46">
                  <c:v>身心医学科</c:v>
                </c:pt>
                <c:pt idx="47">
                  <c:v>综合内科</c:v>
                </c:pt>
                <c:pt idx="48">
                  <c:v>骨科</c:v>
                </c:pt>
                <c:pt idx="49">
                  <c:v>脑病三科</c:v>
                </c:pt>
                <c:pt idx="50">
                  <c:v>泌尿外科</c:v>
                </c:pt>
                <c:pt idx="51">
                  <c:v>呼吸内科</c:v>
                </c:pt>
                <c:pt idx="52">
                  <c:v>小儿骨科</c:v>
                </c:pt>
                <c:pt idx="53">
                  <c:v>创伤骨科</c:v>
                </c:pt>
                <c:pt idx="54">
                  <c:v>神经外科</c:v>
                </c:pt>
                <c:pt idx="55">
                  <c:v>脾胃病科</c:v>
                </c:pt>
                <c:pt idx="56">
                  <c:v>胸外科</c:v>
                </c:pt>
                <c:pt idx="57">
                  <c:v>东区重症医学科</c:v>
                </c:pt>
                <c:pt idx="58">
                  <c:v>肾病科</c:v>
                </c:pt>
                <c:pt idx="59">
                  <c:v>推拿科</c:v>
                </c:pt>
                <c:pt idx="60">
                  <c:v>血液科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97.23903598976239</c:v>
                </c:pt>
                <c:pt idx="1">
                  <c:v>95.73924199157804</c:v>
                </c:pt>
                <c:pt idx="2">
                  <c:v>92.93036879479013</c:v>
                </c:pt>
                <c:pt idx="3">
                  <c:v>91.27690236271894</c:v>
                </c:pt>
                <c:pt idx="4">
                  <c:v>91.12672638612909</c:v>
                </c:pt>
                <c:pt idx="5">
                  <c:v>88.37678614419555</c:v>
                </c:pt>
                <c:pt idx="6">
                  <c:v>87.63752988603035</c:v>
                </c:pt>
                <c:pt idx="7">
                  <c:v>85.21588267618405</c:v>
                </c:pt>
                <c:pt idx="8">
                  <c:v>83.9118160855357</c:v>
                </c:pt>
                <c:pt idx="9">
                  <c:v>83.07401507673863</c:v>
                </c:pt>
                <c:pt idx="10">
                  <c:v>78.00074054916222</c:v>
                </c:pt>
                <c:pt idx="11">
                  <c:v>77.53395784234426</c:v>
                </c:pt>
                <c:pt idx="12">
                  <c:v>73.81407631616266</c:v>
                </c:pt>
                <c:pt idx="13">
                  <c:v>73.0346281276659</c:v>
                </c:pt>
                <c:pt idx="14">
                  <c:v>71.26469005897174</c:v>
                </c:pt>
                <c:pt idx="15">
                  <c:v>69.17506920268404</c:v>
                </c:pt>
                <c:pt idx="16">
                  <c:v>67.87785423390582</c:v>
                </c:pt>
                <c:pt idx="17">
                  <c:v>67.34596646219401</c:v>
                </c:pt>
                <c:pt idx="18">
                  <c:v>66.14724972533249</c:v>
                </c:pt>
                <c:pt idx="19">
                  <c:v>62.89846423041527</c:v>
                </c:pt>
                <c:pt idx="20">
                  <c:v>62.27275861322188</c:v>
                </c:pt>
                <c:pt idx="21">
                  <c:v>61.73750187585645</c:v>
                </c:pt>
                <c:pt idx="22">
                  <c:v>57.96092514879254</c:v>
                </c:pt>
                <c:pt idx="23">
                  <c:v>56.78084920836468</c:v>
                </c:pt>
                <c:pt idx="24">
                  <c:v>52.861460228080844</c:v>
                </c:pt>
                <c:pt idx="25">
                  <c:v>52.66220957382377</c:v>
                </c:pt>
                <c:pt idx="26">
                  <c:v>50.26852681627052</c:v>
                </c:pt>
                <c:pt idx="27">
                  <c:v>46.25375744422555</c:v>
                </c:pt>
                <c:pt idx="28">
                  <c:v>45.58089544814949</c:v>
                </c:pt>
                <c:pt idx="29">
                  <c:v>43.52225362008299</c:v>
                </c:pt>
                <c:pt idx="30">
                  <c:v>42.4094990871619</c:v>
                </c:pt>
                <c:pt idx="31">
                  <c:v>41.38848534013757</c:v>
                </c:pt>
                <c:pt idx="32">
                  <c:v>38.94170377136659</c:v>
                </c:pt>
                <c:pt idx="33">
                  <c:v>36.83080553066729</c:v>
                </c:pt>
                <c:pt idx="34">
                  <c:v>34.259717542858525</c:v>
                </c:pt>
                <c:pt idx="35">
                  <c:v>32.13963885531763</c:v>
                </c:pt>
                <c:pt idx="36">
                  <c:v>30.089816085893162</c:v>
                </c:pt>
                <c:pt idx="37">
                  <c:v>28.676092836403356</c:v>
                </c:pt>
                <c:pt idx="38">
                  <c:v>27.829071169546072</c:v>
                </c:pt>
                <c:pt idx="39">
                  <c:v>25.046790679846342</c:v>
                </c:pt>
                <c:pt idx="40">
                  <c:v>24.827665641789377</c:v>
                </c:pt>
                <c:pt idx="41">
                  <c:v>22.408786395499703</c:v>
                </c:pt>
                <c:pt idx="42">
                  <c:v>22.216055239017862</c:v>
                </c:pt>
                <c:pt idx="43">
                  <c:v>21.82501063276925</c:v>
                </c:pt>
                <c:pt idx="44">
                  <c:v>20.03292366597682</c:v>
                </c:pt>
                <c:pt idx="45">
                  <c:v>19.888180161013082</c:v>
                </c:pt>
                <c:pt idx="46">
                  <c:v>17.58131396667091</c:v>
                </c:pt>
                <c:pt idx="47">
                  <c:v>16.92982449773661</c:v>
                </c:pt>
                <c:pt idx="48">
                  <c:v>15.448647089621703</c:v>
                </c:pt>
                <c:pt idx="49">
                  <c:v>15.251681193143195</c:v>
                </c:pt>
                <c:pt idx="50">
                  <c:v>14.637939685260125</c:v>
                </c:pt>
                <c:pt idx="51">
                  <c:v>10.943893934076577</c:v>
                </c:pt>
                <c:pt idx="52">
                  <c:v>9.937605735089505</c:v>
                </c:pt>
                <c:pt idx="53">
                  <c:v>8.941789896797768</c:v>
                </c:pt>
                <c:pt idx="54">
                  <c:v>8.266124241529372</c:v>
                </c:pt>
                <c:pt idx="55">
                  <c:v>7.776649741627173</c:v>
                </c:pt>
                <c:pt idx="56">
                  <c:v>6.357909429076858</c:v>
                </c:pt>
                <c:pt idx="57">
                  <c:v>4.330460967692917</c:v>
                </c:pt>
                <c:pt idx="58">
                  <c:v>3.9845314324499226</c:v>
                </c:pt>
                <c:pt idx="59">
                  <c:v>3.2542668211400727</c:v>
                </c:pt>
                <c:pt idx="60">
                  <c:v>0.8545554546833145</c:v>
                </c:pt>
                <c:pt idx="61">
                  <c:v>0.5754758371176116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风湿病科</c:v>
                </c:pt>
                <c:pt idx="2">
                  <c:v>皮肤科</c:v>
                </c:pt>
                <c:pt idx="3">
                  <c:v>儿科</c:v>
                </c:pt>
                <c:pt idx="4">
                  <c:v>产科</c:v>
                </c:pt>
                <c:pt idx="5">
                  <c:v>心病二科</c:v>
                </c:pt>
                <c:pt idx="6">
                  <c:v>综合内科</c:v>
                </c:pt>
                <c:pt idx="7">
                  <c:v>重症医学科</c:v>
                </c:pt>
                <c:pt idx="8">
                  <c:v>心血管内科</c:v>
                </c:pt>
                <c:pt idx="9">
                  <c:v>小儿骨科</c:v>
                </c:pt>
                <c:pt idx="10">
                  <c:v>康复科</c:v>
                </c:pt>
                <c:pt idx="11">
                  <c:v>老年医学科</c:v>
                </c:pt>
                <c:pt idx="12">
                  <c:v>显微骨科</c:v>
                </c:pt>
                <c:pt idx="13">
                  <c:v>乳腺甲状腺外科</c:v>
                </c:pt>
                <c:pt idx="14">
                  <c:v>创伤骨科</c:v>
                </c:pt>
                <c:pt idx="15">
                  <c:v>内分泌科</c:v>
                </c:pt>
                <c:pt idx="16">
                  <c:v>泌尿外科</c:v>
                </c:pt>
                <c:pt idx="17">
                  <c:v>东区肾病科</c:v>
                </c:pt>
                <c:pt idx="18">
                  <c:v>肝病科</c:v>
                </c:pt>
                <c:pt idx="19">
                  <c:v>脾胃病科</c:v>
                </c:pt>
                <c:pt idx="20">
                  <c:v>心病三科</c:v>
                </c:pt>
                <c:pt idx="21">
                  <c:v>医院</c:v>
                </c:pt>
                <c:pt idx="22">
                  <c:v>妇二科</c:v>
                </c:pt>
                <c:pt idx="23">
                  <c:v>心病一科</c:v>
                </c:pt>
                <c:pt idx="24">
                  <c:v>身心医学科</c:v>
                </c:pt>
                <c:pt idx="25">
                  <c:v>胸外科</c:v>
                </c:pt>
                <c:pt idx="26">
                  <c:v>口腔科</c:v>
                </c:pt>
                <c:pt idx="27">
                  <c:v>眼科</c:v>
                </c:pt>
                <c:pt idx="28">
                  <c:v>西区重症医学科</c:v>
                </c:pt>
                <c:pt idx="29">
                  <c:v>血液科</c:v>
                </c:pt>
                <c:pt idx="30">
                  <c:v>肾病科</c:v>
                </c:pt>
                <c:pt idx="31">
                  <c:v>肾脏内科</c:v>
                </c:pt>
                <c:pt idx="32">
                  <c:v>肿瘤内科</c:v>
                </c:pt>
                <c:pt idx="33">
                  <c:v>治未病中心</c:v>
                </c:pt>
                <c:pt idx="34">
                  <c:v>呼吸内科</c:v>
                </c:pt>
                <c:pt idx="35">
                  <c:v>关节骨科</c:v>
                </c:pt>
                <c:pt idx="36">
                  <c:v>中医经典科</c:v>
                </c:pt>
                <c:pt idx="37">
                  <c:v>普通外科</c:v>
                </c:pt>
                <c:pt idx="38">
                  <c:v>中医外治中心</c:v>
                </c:pt>
                <c:pt idx="39">
                  <c:v>周围血管科</c:v>
                </c:pt>
                <c:pt idx="40">
                  <c:v>小儿推拿科</c:v>
                </c:pt>
                <c:pt idx="41">
                  <c:v>脑病一科</c:v>
                </c:pt>
                <c:pt idx="42">
                  <c:v>美容皮肤科</c:v>
                </c:pt>
                <c:pt idx="43">
                  <c:v>耳鼻喉科</c:v>
                </c:pt>
                <c:pt idx="44">
                  <c:v>骨科</c:v>
                </c:pt>
                <c:pt idx="45">
                  <c:v>脾胃科消化科合并</c:v>
                </c:pt>
                <c:pt idx="46">
                  <c:v>运动损伤骨科</c:v>
                </c:pt>
                <c:pt idx="47">
                  <c:v>针灸科</c:v>
                </c:pt>
                <c:pt idx="48">
                  <c:v>妇科妇二科合并</c:v>
                </c:pt>
                <c:pt idx="49">
                  <c:v>消化内科</c:v>
                </c:pt>
                <c:pt idx="50">
                  <c:v>推拿科</c:v>
                </c:pt>
                <c:pt idx="51">
                  <c:v>妇科</c:v>
                </c:pt>
                <c:pt idx="52">
                  <c:v>脑病三科</c:v>
                </c:pt>
                <c:pt idx="53">
                  <c:v>神经外科</c:v>
                </c:pt>
                <c:pt idx="54">
                  <c:v>神经内科</c:v>
                </c:pt>
                <c:pt idx="55">
                  <c:v>男科</c:v>
                </c:pt>
                <c:pt idx="56">
                  <c:v>东区重症医学科</c:v>
                </c:pt>
                <c:pt idx="57">
                  <c:v>脊柱骨科</c:v>
                </c:pt>
                <c:pt idx="58">
                  <c:v>肛肠科</c:v>
                </c:pt>
                <c:pt idx="59">
                  <c:v>心病四科</c:v>
                </c:pt>
                <c:pt idx="60">
                  <c:v>脑病二科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97.12903381625294</c:v>
                </c:pt>
                <c:pt idx="2">
                  <c:v>96.8712768244344</c:v>
                </c:pt>
                <c:pt idx="3">
                  <c:v>94.4847255226447</c:v>
                </c:pt>
                <c:pt idx="4">
                  <c:v>92.20402121977665</c:v>
                </c:pt>
                <c:pt idx="5">
                  <c:v>91.1319703215922</c:v>
                </c:pt>
                <c:pt idx="6">
                  <c:v>90.27964689157251</c:v>
                </c:pt>
                <c:pt idx="7">
                  <c:v>90.00035188060517</c:v>
                </c:pt>
                <c:pt idx="8">
                  <c:v>88.09507714216248</c:v>
                </c:pt>
                <c:pt idx="9">
                  <c:v>87.91099555498421</c:v>
                </c:pt>
                <c:pt idx="10">
                  <c:v>85.73513365601147</c:v>
                </c:pt>
                <c:pt idx="11">
                  <c:v>83.4494157995513</c:v>
                </c:pt>
                <c:pt idx="12">
                  <c:v>82.45185182021868</c:v>
                </c:pt>
                <c:pt idx="13">
                  <c:v>82.03981325994312</c:v>
                </c:pt>
                <c:pt idx="14">
                  <c:v>80.71201050536878</c:v>
                </c:pt>
                <c:pt idx="15">
                  <c:v>77.6571858198987</c:v>
                </c:pt>
                <c:pt idx="16">
                  <c:v>75.97451243322149</c:v>
                </c:pt>
                <c:pt idx="17">
                  <c:v>74.85967675079456</c:v>
                </c:pt>
                <c:pt idx="18">
                  <c:v>70.89645359539777</c:v>
                </c:pt>
                <c:pt idx="19">
                  <c:v>69.30006531626248</c:v>
                </c:pt>
                <c:pt idx="20">
                  <c:v>68.06331723745085</c:v>
                </c:pt>
                <c:pt idx="21">
                  <c:v>63.78892297893366</c:v>
                </c:pt>
                <c:pt idx="22">
                  <c:v>62.63874164837707</c:v>
                </c:pt>
                <c:pt idx="23">
                  <c:v>61.18468806380607</c:v>
                </c:pt>
                <c:pt idx="24">
                  <c:v>60.37071424450145</c:v>
                </c:pt>
                <c:pt idx="25">
                  <c:v>56.35504956406704</c:v>
                </c:pt>
                <c:pt idx="26">
                  <c:v>55.951478074242445</c:v>
                </c:pt>
                <c:pt idx="27">
                  <c:v>53.329305805527746</c:v>
                </c:pt>
                <c:pt idx="28">
                  <c:v>52.91640593432107</c:v>
                </c:pt>
                <c:pt idx="29">
                  <c:v>52.534982545524066</c:v>
                </c:pt>
                <c:pt idx="30">
                  <c:v>50.51189490230982</c:v>
                </c:pt>
                <c:pt idx="31">
                  <c:v>47.251081310048214</c:v>
                </c:pt>
                <c:pt idx="32">
                  <c:v>46.878845018804824</c:v>
                </c:pt>
                <c:pt idx="33">
                  <c:v>46.82516127307799</c:v>
                </c:pt>
                <c:pt idx="34">
                  <c:v>46.25832822213022</c:v>
                </c:pt>
                <c:pt idx="35">
                  <c:v>45.86316164942415</c:v>
                </c:pt>
                <c:pt idx="36">
                  <c:v>42.79349188065103</c:v>
                </c:pt>
                <c:pt idx="37">
                  <c:v>39.449532648005494</c:v>
                </c:pt>
                <c:pt idx="38">
                  <c:v>39.33196912319563</c:v>
                </c:pt>
                <c:pt idx="39">
                  <c:v>38.676794350488386</c:v>
                </c:pt>
                <c:pt idx="40">
                  <c:v>36.24915594535298</c:v>
                </c:pt>
                <c:pt idx="41">
                  <c:v>36.214905305560066</c:v>
                </c:pt>
                <c:pt idx="42">
                  <c:v>33.86535653904462</c:v>
                </c:pt>
                <c:pt idx="43">
                  <c:v>32.68291108864573</c:v>
                </c:pt>
                <c:pt idx="44">
                  <c:v>31.22286177128692</c:v>
                </c:pt>
                <c:pt idx="45">
                  <c:v>30.876181988146648</c:v>
                </c:pt>
                <c:pt idx="46">
                  <c:v>30.79208485458071</c:v>
                </c:pt>
                <c:pt idx="47">
                  <c:v>26.144787000383587</c:v>
                </c:pt>
                <c:pt idx="48">
                  <c:v>25.078495973053997</c:v>
                </c:pt>
                <c:pt idx="49">
                  <c:v>20.55307443314605</c:v>
                </c:pt>
                <c:pt idx="50">
                  <c:v>20.34060580165151</c:v>
                </c:pt>
                <c:pt idx="51">
                  <c:v>19.45026389314124</c:v>
                </c:pt>
                <c:pt idx="52">
                  <c:v>17.159055376938287</c:v>
                </c:pt>
                <c:pt idx="53">
                  <c:v>15.216948026028534</c:v>
                </c:pt>
                <c:pt idx="54">
                  <c:v>11.860220462266902</c:v>
                </c:pt>
                <c:pt idx="55">
                  <c:v>6.49498465466368</c:v>
                </c:pt>
                <c:pt idx="56">
                  <c:v>6.2547945130969635</c:v>
                </c:pt>
                <c:pt idx="57">
                  <c:v>4.8127393120616935</c:v>
                </c:pt>
                <c:pt idx="58">
                  <c:v>2.8830465343864704</c:v>
                </c:pt>
                <c:pt idx="59">
                  <c:v>1.8981263703782694</c:v>
                </c:pt>
                <c:pt idx="60">
                  <c:v>0.989868907984103</c:v>
                </c:pt>
                <c:pt idx="61">
                  <c:v>0.8803224295004357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口腔科</c:v>
                </c:pt>
                <c:pt idx="2">
                  <c:v>乳腺甲状腺外科</c:v>
                </c:pt>
                <c:pt idx="3">
                  <c:v>脑病三科</c:v>
                </c:pt>
                <c:pt idx="4">
                  <c:v>重症医学科</c:v>
                </c:pt>
                <c:pt idx="5">
                  <c:v>西区重症医学科</c:v>
                </c:pt>
                <c:pt idx="6">
                  <c:v>脾胃病科</c:v>
                </c:pt>
                <c:pt idx="7">
                  <c:v>脊柱骨科</c:v>
                </c:pt>
                <c:pt idx="8">
                  <c:v>脑病二科</c:v>
                </c:pt>
                <c:pt idx="9">
                  <c:v>脑病一科</c:v>
                </c:pt>
                <c:pt idx="10">
                  <c:v>皮肤科</c:v>
                </c:pt>
                <c:pt idx="11">
                  <c:v>胸外科</c:v>
                </c:pt>
                <c:pt idx="12">
                  <c:v>老年医学科</c:v>
                </c:pt>
                <c:pt idx="13">
                  <c:v>肿瘤内科</c:v>
                </c:pt>
                <c:pt idx="14">
                  <c:v>妇科妇二科合并</c:v>
                </c:pt>
                <c:pt idx="15">
                  <c:v>中医外治中心</c:v>
                </c:pt>
                <c:pt idx="16">
                  <c:v>微创骨科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治未病中心</c:v>
                </c:pt>
                <c:pt idx="20">
                  <c:v>呼吸内科</c:v>
                </c:pt>
                <c:pt idx="21">
                  <c:v>美容皮肤科</c:v>
                </c:pt>
                <c:pt idx="22">
                  <c:v>医院</c:v>
                </c:pt>
                <c:pt idx="23">
                  <c:v>周围血管科</c:v>
                </c:pt>
                <c:pt idx="24">
                  <c:v>肾病科</c:v>
                </c:pt>
                <c:pt idx="25">
                  <c:v>东区重症医学科</c:v>
                </c:pt>
                <c:pt idx="26">
                  <c:v>妇科</c:v>
                </c:pt>
                <c:pt idx="27">
                  <c:v>心病一科</c:v>
                </c:pt>
                <c:pt idx="28">
                  <c:v>神经内科</c:v>
                </c:pt>
                <c:pt idx="29">
                  <c:v>耳鼻喉科</c:v>
                </c:pt>
                <c:pt idx="30">
                  <c:v>男科</c:v>
                </c:pt>
                <c:pt idx="31">
                  <c:v>创伤骨科</c:v>
                </c:pt>
                <c:pt idx="32">
                  <c:v>产科</c:v>
                </c:pt>
                <c:pt idx="33">
                  <c:v>运动损伤骨科</c:v>
                </c:pt>
                <c:pt idx="34">
                  <c:v>脾胃科消化科合并</c:v>
                </c:pt>
                <c:pt idx="35">
                  <c:v>显微骨科</c:v>
                </c:pt>
                <c:pt idx="36">
                  <c:v>风湿病科</c:v>
                </c:pt>
                <c:pt idx="37">
                  <c:v>泌尿外科</c:v>
                </c:pt>
                <c:pt idx="38">
                  <c:v>针灸科</c:v>
                </c:pt>
                <c:pt idx="39">
                  <c:v>妇二科</c:v>
                </c:pt>
                <c:pt idx="40">
                  <c:v>肝病科</c:v>
                </c:pt>
                <c:pt idx="41">
                  <c:v>普通外科</c:v>
                </c:pt>
                <c:pt idx="42">
                  <c:v>神经外科</c:v>
                </c:pt>
                <c:pt idx="43">
                  <c:v>肝胆外科</c:v>
                </c:pt>
                <c:pt idx="44">
                  <c:v>肛肠科</c:v>
                </c:pt>
                <c:pt idx="45">
                  <c:v>眼科</c:v>
                </c:pt>
                <c:pt idx="46">
                  <c:v>儿科</c:v>
                </c:pt>
                <c:pt idx="47">
                  <c:v>小儿骨科</c:v>
                </c:pt>
                <c:pt idx="48">
                  <c:v>东区肾病科</c:v>
                </c:pt>
                <c:pt idx="49">
                  <c:v>肾脏内科</c:v>
                </c:pt>
                <c:pt idx="50">
                  <c:v>血液科</c:v>
                </c:pt>
                <c:pt idx="51">
                  <c:v>康复科</c:v>
                </c:pt>
                <c:pt idx="52">
                  <c:v>心病二科</c:v>
                </c:pt>
                <c:pt idx="53">
                  <c:v>小儿推拿科</c:v>
                </c:pt>
                <c:pt idx="54">
                  <c:v>骨科</c:v>
                </c:pt>
                <c:pt idx="55">
                  <c:v>消化内科</c:v>
                </c:pt>
                <c:pt idx="56">
                  <c:v>综合内科</c:v>
                </c:pt>
                <c:pt idx="57">
                  <c:v>心血管内科</c:v>
                </c:pt>
                <c:pt idx="58">
                  <c:v>心病三科</c:v>
                </c:pt>
                <c:pt idx="59">
                  <c:v>推拿科</c:v>
                </c:pt>
                <c:pt idx="60">
                  <c:v>内分泌科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99.15352277302087</c:v>
                </c:pt>
                <c:pt idx="2">
                  <c:v>98.95525619557579</c:v>
                </c:pt>
                <c:pt idx="3">
                  <c:v>97.38834166744896</c:v>
                </c:pt>
                <c:pt idx="4">
                  <c:v>92.43989329484192</c:v>
                </c:pt>
                <c:pt idx="5">
                  <c:v>82.26088015513271</c:v>
                </c:pt>
                <c:pt idx="6">
                  <c:v>79.94389456981604</c:v>
                </c:pt>
                <c:pt idx="7">
                  <c:v>77.7015879190115</c:v>
                </c:pt>
                <c:pt idx="8">
                  <c:v>76.86882107078324</c:v>
                </c:pt>
                <c:pt idx="9">
                  <c:v>73.16205794684831</c:v>
                </c:pt>
                <c:pt idx="10">
                  <c:v>72.99277370811721</c:v>
                </c:pt>
                <c:pt idx="11">
                  <c:v>72.09897284073274</c:v>
                </c:pt>
                <c:pt idx="12">
                  <c:v>70.73468003108316</c:v>
                </c:pt>
                <c:pt idx="13">
                  <c:v>68.70159619625609</c:v>
                </c:pt>
                <c:pt idx="14">
                  <c:v>66.34070336351998</c:v>
                </c:pt>
                <c:pt idx="15">
                  <c:v>65.07572140569646</c:v>
                </c:pt>
                <c:pt idx="16">
                  <c:v>65.07053003308904</c:v>
                </c:pt>
                <c:pt idx="17">
                  <c:v>60.28584541743992</c:v>
                </c:pt>
                <c:pt idx="18">
                  <c:v>58.65283145085307</c:v>
                </c:pt>
                <c:pt idx="19">
                  <c:v>56.850179238782445</c:v>
                </c:pt>
                <c:pt idx="20">
                  <c:v>56.78382372560262</c:v>
                </c:pt>
                <c:pt idx="21">
                  <c:v>56.238127687445946</c:v>
                </c:pt>
                <c:pt idx="22">
                  <c:v>55.32284834816696</c:v>
                </c:pt>
                <c:pt idx="23">
                  <c:v>55.07574880646817</c:v>
                </c:pt>
                <c:pt idx="24">
                  <c:v>54.48051559316722</c:v>
                </c:pt>
                <c:pt idx="25">
                  <c:v>54.21613142428536</c:v>
                </c:pt>
                <c:pt idx="26">
                  <c:v>53.93390007698319</c:v>
                </c:pt>
                <c:pt idx="27">
                  <c:v>51.46047076520195</c:v>
                </c:pt>
                <c:pt idx="28">
                  <c:v>49.93531176126557</c:v>
                </c:pt>
                <c:pt idx="29">
                  <c:v>48.90264087296872</c:v>
                </c:pt>
                <c:pt idx="30">
                  <c:v>46.5239851579406</c:v>
                </c:pt>
                <c:pt idx="31">
                  <c:v>46.00634451987923</c:v>
                </c:pt>
                <c:pt idx="32">
                  <c:v>45.29690798177754</c:v>
                </c:pt>
                <c:pt idx="33">
                  <c:v>45.23345155830866</c:v>
                </c:pt>
                <c:pt idx="34">
                  <c:v>37.40884736872586</c:v>
                </c:pt>
                <c:pt idx="35">
                  <c:v>36.29438946521502</c:v>
                </c:pt>
                <c:pt idx="36">
                  <c:v>34.81542274732489</c:v>
                </c:pt>
                <c:pt idx="37">
                  <c:v>32.98489209762579</c:v>
                </c:pt>
                <c:pt idx="38">
                  <c:v>32.669904538831204</c:v>
                </c:pt>
                <c:pt idx="39">
                  <c:v>32.21004016225461</c:v>
                </c:pt>
                <c:pt idx="40">
                  <c:v>31.80613065512197</c:v>
                </c:pt>
                <c:pt idx="41">
                  <c:v>31.22134058923414</c:v>
                </c:pt>
                <c:pt idx="42">
                  <c:v>30.88436272229008</c:v>
                </c:pt>
                <c:pt idx="43">
                  <c:v>29.32876653529631</c:v>
                </c:pt>
                <c:pt idx="44">
                  <c:v>29.317007269342334</c:v>
                </c:pt>
                <c:pt idx="45">
                  <c:v>28.351951430149914</c:v>
                </c:pt>
                <c:pt idx="46">
                  <c:v>27.231274425602244</c:v>
                </c:pt>
                <c:pt idx="47">
                  <c:v>27.086723825752866</c:v>
                </c:pt>
                <c:pt idx="48">
                  <c:v>27.074821716246735</c:v>
                </c:pt>
                <c:pt idx="49">
                  <c:v>24.919467581297944</c:v>
                </c:pt>
                <c:pt idx="50">
                  <c:v>24.4359019424715</c:v>
                </c:pt>
                <c:pt idx="51">
                  <c:v>22.658739637546145</c:v>
                </c:pt>
                <c:pt idx="52">
                  <c:v>21.94440945920255</c:v>
                </c:pt>
                <c:pt idx="53">
                  <c:v>20.063171073646718</c:v>
                </c:pt>
                <c:pt idx="54">
                  <c:v>18.88284055252807</c:v>
                </c:pt>
                <c:pt idx="55">
                  <c:v>16.630695272968527</c:v>
                </c:pt>
                <c:pt idx="56">
                  <c:v>14.731116756013453</c:v>
                </c:pt>
                <c:pt idx="57">
                  <c:v>12.797601411667879</c:v>
                </c:pt>
                <c:pt idx="58">
                  <c:v>11.5291585778447</c:v>
                </c:pt>
                <c:pt idx="59">
                  <c:v>9.754677808352243</c:v>
                </c:pt>
                <c:pt idx="60">
                  <c:v>2.8472791097807684</c:v>
                </c:pt>
                <c:pt idx="61">
                  <c:v>1.8082339899342676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脾胃病科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肾脏内科</c:v>
                </c:pt>
                <c:pt idx="5">
                  <c:v>小儿骨科</c:v>
                </c:pt>
                <c:pt idx="6">
                  <c:v>肾病科</c:v>
                </c:pt>
                <c:pt idx="7">
                  <c:v>乳腺甲状腺外科</c:v>
                </c:pt>
                <c:pt idx="8">
                  <c:v>呼吸内科</c:v>
                </c:pt>
                <c:pt idx="9">
                  <c:v>西区重症医学科</c:v>
                </c:pt>
                <c:pt idx="10">
                  <c:v>胸外科</c:v>
                </c:pt>
                <c:pt idx="11">
                  <c:v>儿科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风湿病科</c:v>
                </c:pt>
                <c:pt idx="15">
                  <c:v>中医经典科</c:v>
                </c:pt>
                <c:pt idx="16">
                  <c:v>普通外科</c:v>
                </c:pt>
                <c:pt idx="17">
                  <c:v>神经内科</c:v>
                </c:pt>
                <c:pt idx="18">
                  <c:v>泌尿外科</c:v>
                </c:pt>
                <c:pt idx="19">
                  <c:v>显微骨科</c:v>
                </c:pt>
                <c:pt idx="20">
                  <c:v>东区重症医学科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创伤骨科</c:v>
                </c:pt>
                <c:pt idx="24">
                  <c:v>眼科</c:v>
                </c:pt>
                <c:pt idx="25">
                  <c:v>耳鼻喉科</c:v>
                </c:pt>
                <c:pt idx="26">
                  <c:v>心病四科</c:v>
                </c:pt>
                <c:pt idx="27">
                  <c:v>关节骨科</c:v>
                </c:pt>
                <c:pt idx="28">
                  <c:v>男科</c:v>
                </c:pt>
                <c:pt idx="29">
                  <c:v>消化内科</c:v>
                </c:pt>
                <c:pt idx="30">
                  <c:v>心病三科</c:v>
                </c:pt>
                <c:pt idx="31">
                  <c:v>心病一科</c:v>
                </c:pt>
                <c:pt idx="32">
                  <c:v>血液科</c:v>
                </c:pt>
                <c:pt idx="33">
                  <c:v>运动损伤骨科</c:v>
                </c:pt>
                <c:pt idx="34">
                  <c:v>脑病三科</c:v>
                </c:pt>
                <c:pt idx="35">
                  <c:v>神经外科</c:v>
                </c:pt>
                <c:pt idx="36">
                  <c:v>肝胆外科</c:v>
                </c:pt>
                <c:pt idx="37">
                  <c:v>皮肤科</c:v>
                </c:pt>
                <c:pt idx="38">
                  <c:v>心病二科</c:v>
                </c:pt>
                <c:pt idx="39">
                  <c:v>身心医学科</c:v>
                </c:pt>
                <c:pt idx="40">
                  <c:v>妇二科</c:v>
                </c:pt>
                <c:pt idx="41">
                  <c:v>心血管内科</c:v>
                </c:pt>
                <c:pt idx="42">
                  <c:v>针灸科</c:v>
                </c:pt>
                <c:pt idx="43">
                  <c:v>医院</c:v>
                </c:pt>
                <c:pt idx="44">
                  <c:v>老年医学科</c:v>
                </c:pt>
                <c:pt idx="45">
                  <c:v>东区肾病科</c:v>
                </c:pt>
                <c:pt idx="46">
                  <c:v>妇科</c:v>
                </c:pt>
                <c:pt idx="47">
                  <c:v>康复科</c:v>
                </c:pt>
                <c:pt idx="48">
                  <c:v>治未病中心</c:v>
                </c:pt>
                <c:pt idx="49">
                  <c:v>综合内科</c:v>
                </c:pt>
                <c:pt idx="50">
                  <c:v>脊柱骨科</c:v>
                </c:pt>
                <c:pt idx="51">
                  <c:v>周围血管科</c:v>
                </c:pt>
                <c:pt idx="52">
                  <c:v>肝病科</c:v>
                </c:pt>
                <c:pt idx="53">
                  <c:v>脑病二科</c:v>
                </c:pt>
                <c:pt idx="54">
                  <c:v>微创骨科</c:v>
                </c:pt>
                <c:pt idx="55">
                  <c:v>口腔科</c:v>
                </c:pt>
                <c:pt idx="56">
                  <c:v>肿瘤内科</c:v>
                </c:pt>
                <c:pt idx="57">
                  <c:v>重症医学科</c:v>
                </c:pt>
                <c:pt idx="58">
                  <c:v>中医外治中心</c:v>
                </c:pt>
                <c:pt idx="59">
                  <c:v>脑病一科</c:v>
                </c:pt>
                <c:pt idx="60">
                  <c:v>产科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7.081927186614741</c:v>
                </c:pt>
                <c:pt idx="2">
                  <c:v>4.757310012901692</c:v>
                </c:pt>
                <c:pt idx="3">
                  <c:v>4.076241703394937</c:v>
                </c:pt>
                <c:pt idx="4">
                  <c:v>3.8378007167976635</c:v>
                </c:pt>
                <c:pt idx="5">
                  <c:v>1.3592786198752418</c:v>
                </c:pt>
                <c:pt idx="6">
                  <c:v>1.2813457410574094</c:v>
                </c:pt>
                <c:pt idx="7">
                  <c:v>1.2362419439452437</c:v>
                </c:pt>
                <c:pt idx="8">
                  <c:v>1.1842597285818446</c:v>
                </c:pt>
                <c:pt idx="9">
                  <c:v>0.8871931802615854</c:v>
                </c:pt>
                <c:pt idx="10">
                  <c:v>0.8287901351091167</c:v>
                </c:pt>
                <c:pt idx="11">
                  <c:v>0.7942040048674207</c:v>
                </c:pt>
                <c:pt idx="12">
                  <c:v>0.7916376469236455</c:v>
                </c:pt>
                <c:pt idx="13">
                  <c:v>0.724056874424161</c:v>
                </c:pt>
                <c:pt idx="14">
                  <c:v>0.6793341290629835</c:v>
                </c:pt>
                <c:pt idx="15">
                  <c:v>0.5826331386984229</c:v>
                </c:pt>
                <c:pt idx="16">
                  <c:v>0.5509707583235721</c:v>
                </c:pt>
                <c:pt idx="17">
                  <c:v>0.5366717451923859</c:v>
                </c:pt>
                <c:pt idx="18">
                  <c:v>0.5352946626748002</c:v>
                </c:pt>
                <c:pt idx="19">
                  <c:v>0.516718614271401</c:v>
                </c:pt>
                <c:pt idx="20">
                  <c:v>0.5146609100312123</c:v>
                </c:pt>
                <c:pt idx="21">
                  <c:v>0.5117665790786117</c:v>
                </c:pt>
                <c:pt idx="22">
                  <c:v>0.4980569990905712</c:v>
                </c:pt>
                <c:pt idx="23">
                  <c:v>0.4713849271493273</c:v>
                </c:pt>
                <c:pt idx="24">
                  <c:v>0.4303828973081379</c:v>
                </c:pt>
                <c:pt idx="25">
                  <c:v>0.39618785287820946</c:v>
                </c:pt>
                <c:pt idx="26">
                  <c:v>0.39421840372694467</c:v>
                </c:pt>
                <c:pt idx="27">
                  <c:v>0.3896377037614588</c:v>
                </c:pt>
                <c:pt idx="28">
                  <c:v>0.387540653450689</c:v>
                </c:pt>
                <c:pt idx="29">
                  <c:v>0.3585385295381937</c:v>
                </c:pt>
                <c:pt idx="30">
                  <c:v>0.3507763643550575</c:v>
                </c:pt>
                <c:pt idx="31">
                  <c:v>0.3278009052976428</c:v>
                </c:pt>
                <c:pt idx="32">
                  <c:v>0.31804895180078535</c:v>
                </c:pt>
                <c:pt idx="33">
                  <c:v>0.3158482012737567</c:v>
                </c:pt>
                <c:pt idx="34">
                  <c:v>0.30600527167145125</c:v>
                </c:pt>
                <c:pt idx="35">
                  <c:v>0.30204779521994024</c:v>
                </c:pt>
                <c:pt idx="36">
                  <c:v>0.29798426990353044</c:v>
                </c:pt>
                <c:pt idx="37">
                  <c:v>0.28590550330039444</c:v>
                </c:pt>
                <c:pt idx="38">
                  <c:v>0.2722066881104172</c:v>
                </c:pt>
                <c:pt idx="39">
                  <c:v>0.2719607690234938</c:v>
                </c:pt>
                <c:pt idx="40">
                  <c:v>0.26936727359125073</c:v>
                </c:pt>
                <c:pt idx="41">
                  <c:v>0.2630714771505281</c:v>
                </c:pt>
                <c:pt idx="42">
                  <c:v>0.22819731288174164</c:v>
                </c:pt>
                <c:pt idx="43">
                  <c:v>0.2266561187016169</c:v>
                </c:pt>
                <c:pt idx="44">
                  <c:v>0.22365191327248105</c:v>
                </c:pt>
                <c:pt idx="45">
                  <c:v>0.22310382681020893</c:v>
                </c:pt>
                <c:pt idx="46">
                  <c:v>0.22206764306082613</c:v>
                </c:pt>
                <c:pt idx="47">
                  <c:v>0.20873560104437583</c:v>
                </c:pt>
                <c:pt idx="48">
                  <c:v>0.20837708039431643</c:v>
                </c:pt>
                <c:pt idx="49">
                  <c:v>0.19307117700796428</c:v>
                </c:pt>
                <c:pt idx="50">
                  <c:v>0.19088689652466878</c:v>
                </c:pt>
                <c:pt idx="51">
                  <c:v>0.18191878973768905</c:v>
                </c:pt>
                <c:pt idx="52">
                  <c:v>0.1770186599748944</c:v>
                </c:pt>
                <c:pt idx="53">
                  <c:v>0.17294821050329492</c:v>
                </c:pt>
                <c:pt idx="54">
                  <c:v>0.1688298096462978</c:v>
                </c:pt>
                <c:pt idx="55">
                  <c:v>0.16815002815717572</c:v>
                </c:pt>
                <c:pt idx="56">
                  <c:v>0.16415466165987627</c:v>
                </c:pt>
                <c:pt idx="57">
                  <c:v>0.15468355413710191</c:v>
                </c:pt>
                <c:pt idx="58">
                  <c:v>0.15397181002469268</c:v>
                </c:pt>
                <c:pt idx="59">
                  <c:v>0.15133395992537435</c:v>
                </c:pt>
                <c:pt idx="60">
                  <c:v>0.14843097751116413</c:v>
                </c:pt>
                <c:pt idx="61">
                  <c:v>0.14374158963755415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神经内科</c:v>
                </c:pt>
                <c:pt idx="2">
                  <c:v>脑病一科</c:v>
                </c:pt>
                <c:pt idx="3">
                  <c:v>耳鼻喉科</c:v>
                </c:pt>
                <c:pt idx="4">
                  <c:v>推拿科</c:v>
                </c:pt>
                <c:pt idx="5">
                  <c:v>肝病科</c:v>
                </c:pt>
                <c:pt idx="6">
                  <c:v>康复科</c:v>
                </c:pt>
                <c:pt idx="7">
                  <c:v>中医经典科</c:v>
                </c:pt>
                <c:pt idx="8">
                  <c:v>心病三科</c:v>
                </c:pt>
                <c:pt idx="9">
                  <c:v>胸外科</c:v>
                </c:pt>
                <c:pt idx="10">
                  <c:v>医院</c:v>
                </c:pt>
                <c:pt idx="11">
                  <c:v>肛肠科</c:v>
                </c:pt>
                <c:pt idx="12">
                  <c:v>心病一科</c:v>
                </c:pt>
                <c:pt idx="13">
                  <c:v>关节骨科</c:v>
                </c:pt>
                <c:pt idx="14">
                  <c:v>周围血管科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美容皮肤科</c:v>
                </c:pt>
                <c:pt idx="18">
                  <c:v>微创骨科</c:v>
                </c:pt>
                <c:pt idx="19">
                  <c:v>小儿骨科</c:v>
                </c:pt>
                <c:pt idx="20">
                  <c:v>肿瘤内科</c:v>
                </c:pt>
                <c:pt idx="21">
                  <c:v>皮肤科</c:v>
                </c:pt>
                <c:pt idx="22">
                  <c:v>消化内科</c:v>
                </c:pt>
                <c:pt idx="23">
                  <c:v>风湿病科</c:v>
                </c:pt>
                <c:pt idx="24">
                  <c:v>普通外科</c:v>
                </c:pt>
                <c:pt idx="25">
                  <c:v>呼吸内科</c:v>
                </c:pt>
                <c:pt idx="26">
                  <c:v>肾病科</c:v>
                </c:pt>
                <c:pt idx="27">
                  <c:v>口腔科</c:v>
                </c:pt>
                <c:pt idx="28">
                  <c:v>心病二科</c:v>
                </c:pt>
                <c:pt idx="29">
                  <c:v>东区重症医学科</c:v>
                </c:pt>
                <c:pt idx="30">
                  <c:v>小儿推拿科</c:v>
                </c:pt>
                <c:pt idx="31">
                  <c:v>治未病中心</c:v>
                </c:pt>
                <c:pt idx="32">
                  <c:v>脑病三科</c:v>
                </c:pt>
                <c:pt idx="33">
                  <c:v>脾胃病科</c:v>
                </c:pt>
                <c:pt idx="34">
                  <c:v>肝胆外科</c:v>
                </c:pt>
                <c:pt idx="35">
                  <c:v>血液科</c:v>
                </c:pt>
                <c:pt idx="36">
                  <c:v>东区肾病科</c:v>
                </c:pt>
                <c:pt idx="37">
                  <c:v>泌尿外科</c:v>
                </c:pt>
                <c:pt idx="38">
                  <c:v>脾胃科消化科合并</c:v>
                </c:pt>
                <c:pt idx="39">
                  <c:v>肾脏内科</c:v>
                </c:pt>
                <c:pt idx="40">
                  <c:v>神经外科</c:v>
                </c:pt>
                <c:pt idx="41">
                  <c:v>中医外治中心</c:v>
                </c:pt>
                <c:pt idx="42">
                  <c:v>创伤骨科</c:v>
                </c:pt>
                <c:pt idx="43">
                  <c:v>妇科</c:v>
                </c:pt>
                <c:pt idx="44">
                  <c:v>针灸科</c:v>
                </c:pt>
                <c:pt idx="45">
                  <c:v>儿科</c:v>
                </c:pt>
                <c:pt idx="46">
                  <c:v>运动损伤骨科</c:v>
                </c:pt>
                <c:pt idx="47">
                  <c:v>妇科妇二科合并</c:v>
                </c:pt>
                <c:pt idx="48">
                  <c:v>内分泌科</c:v>
                </c:pt>
                <c:pt idx="49">
                  <c:v>心病四科</c:v>
                </c:pt>
                <c:pt idx="50">
                  <c:v>西区重症医学科</c:v>
                </c:pt>
                <c:pt idx="51">
                  <c:v>重症医学科</c:v>
                </c:pt>
                <c:pt idx="52">
                  <c:v>显微骨科</c:v>
                </c:pt>
                <c:pt idx="53">
                  <c:v>脑病二科</c:v>
                </c:pt>
                <c:pt idx="54">
                  <c:v>产科</c:v>
                </c:pt>
                <c:pt idx="55">
                  <c:v>妇二科</c:v>
                </c:pt>
                <c:pt idx="56">
                  <c:v>乳腺甲状腺外科</c:v>
                </c:pt>
                <c:pt idx="57">
                  <c:v>综合内科</c:v>
                </c:pt>
                <c:pt idx="58">
                  <c:v>脊柱骨科</c:v>
                </c:pt>
                <c:pt idx="59">
                  <c:v>男科</c:v>
                </c:pt>
                <c:pt idx="60">
                  <c:v>眼科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98.45328375375476</c:v>
                </c:pt>
                <c:pt idx="2">
                  <c:v>96.53352251976163</c:v>
                </c:pt>
                <c:pt idx="3">
                  <c:v>95.77547139959839</c:v>
                </c:pt>
                <c:pt idx="4">
                  <c:v>94.27448911021244</c:v>
                </c:pt>
                <c:pt idx="5">
                  <c:v>94.2062643656251</c:v>
                </c:pt>
                <c:pt idx="6">
                  <c:v>93.6365214978114</c:v>
                </c:pt>
                <c:pt idx="7">
                  <c:v>91.38327979317192</c:v>
                </c:pt>
                <c:pt idx="8">
                  <c:v>90.37507360176623</c:v>
                </c:pt>
                <c:pt idx="9">
                  <c:v>89.73612948876861</c:v>
                </c:pt>
                <c:pt idx="10">
                  <c:v>84.7575359659491</c:v>
                </c:pt>
                <c:pt idx="11">
                  <c:v>84.61329743470986</c:v>
                </c:pt>
                <c:pt idx="12">
                  <c:v>83.96723357693013</c:v>
                </c:pt>
                <c:pt idx="13">
                  <c:v>83.59608063921067</c:v>
                </c:pt>
                <c:pt idx="14">
                  <c:v>83.2889591289793</c:v>
                </c:pt>
                <c:pt idx="15">
                  <c:v>81.19105613835899</c:v>
                </c:pt>
                <c:pt idx="16">
                  <c:v>79.91042781945043</c:v>
                </c:pt>
                <c:pt idx="17">
                  <c:v>79.14071300136533</c:v>
                </c:pt>
                <c:pt idx="18">
                  <c:v>75.2946555762284</c:v>
                </c:pt>
                <c:pt idx="19">
                  <c:v>74.29833518809836</c:v>
                </c:pt>
                <c:pt idx="20">
                  <c:v>74.28912539793274</c:v>
                </c:pt>
                <c:pt idx="21">
                  <c:v>71.55359584824372</c:v>
                </c:pt>
                <c:pt idx="22">
                  <c:v>68.52646002089809</c:v>
                </c:pt>
                <c:pt idx="23">
                  <c:v>66.03607562229533</c:v>
                </c:pt>
                <c:pt idx="24">
                  <c:v>60.755572998486585</c:v>
                </c:pt>
                <c:pt idx="25">
                  <c:v>58.26892457958084</c:v>
                </c:pt>
                <c:pt idx="26">
                  <c:v>53.60195096174513</c:v>
                </c:pt>
                <c:pt idx="27">
                  <c:v>52.78100081449049</c:v>
                </c:pt>
                <c:pt idx="28">
                  <c:v>51.859795540572904</c:v>
                </c:pt>
                <c:pt idx="29">
                  <c:v>51.724641395092505</c:v>
                </c:pt>
                <c:pt idx="30">
                  <c:v>49.23934982541271</c:v>
                </c:pt>
                <c:pt idx="31">
                  <c:v>48.06378856092937</c:v>
                </c:pt>
                <c:pt idx="32">
                  <c:v>47.579641444049095</c:v>
                </c:pt>
                <c:pt idx="33">
                  <c:v>44.912685930779425</c:v>
                </c:pt>
                <c:pt idx="34">
                  <c:v>42.100374614062396</c:v>
                </c:pt>
                <c:pt idx="35">
                  <c:v>40.06205823864344</c:v>
                </c:pt>
                <c:pt idx="36">
                  <c:v>40.02177781804241</c:v>
                </c:pt>
                <c:pt idx="37">
                  <c:v>40.01718443872978</c:v>
                </c:pt>
                <c:pt idx="38">
                  <c:v>39.49782705397072</c:v>
                </c:pt>
                <c:pt idx="39">
                  <c:v>38.96596136470977</c:v>
                </c:pt>
                <c:pt idx="40">
                  <c:v>35.94791172824699</c:v>
                </c:pt>
                <c:pt idx="41">
                  <c:v>35.876906041628544</c:v>
                </c:pt>
                <c:pt idx="42">
                  <c:v>35.03298262476516</c:v>
                </c:pt>
                <c:pt idx="43">
                  <c:v>31.95064855715849</c:v>
                </c:pt>
                <c:pt idx="44">
                  <c:v>30.98770800608772</c:v>
                </c:pt>
                <c:pt idx="45">
                  <c:v>26.471853147969515</c:v>
                </c:pt>
                <c:pt idx="46">
                  <c:v>26.406882303675673</c:v>
                </c:pt>
                <c:pt idx="47">
                  <c:v>25.018182278939804</c:v>
                </c:pt>
                <c:pt idx="48">
                  <c:v>24.74944710623481</c:v>
                </c:pt>
                <c:pt idx="49">
                  <c:v>24.260397298324737</c:v>
                </c:pt>
                <c:pt idx="50">
                  <c:v>22.731174601724636</c:v>
                </c:pt>
                <c:pt idx="51">
                  <c:v>18.433699234782416</c:v>
                </c:pt>
                <c:pt idx="52">
                  <c:v>14.35091224369975</c:v>
                </c:pt>
                <c:pt idx="53">
                  <c:v>13.849484979475548</c:v>
                </c:pt>
                <c:pt idx="54">
                  <c:v>12.13039569279398</c:v>
                </c:pt>
                <c:pt idx="55">
                  <c:v>8.754942845217434</c:v>
                </c:pt>
                <c:pt idx="56">
                  <c:v>7.535878992579357</c:v>
                </c:pt>
                <c:pt idx="57">
                  <c:v>5.806780631959202</c:v>
                </c:pt>
                <c:pt idx="58">
                  <c:v>4.886882608245537</c:v>
                </c:pt>
                <c:pt idx="59">
                  <c:v>1.8566661575487506</c:v>
                </c:pt>
                <c:pt idx="60">
                  <c:v>1.0501901199314154</c:v>
                </c:pt>
                <c:pt idx="61">
                  <c:v>0.07271144317908881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心病一科</c:v>
                </c:pt>
                <c:pt idx="2">
                  <c:v>东区肾病科</c:v>
                </c:pt>
                <c:pt idx="3">
                  <c:v>运动损伤骨科</c:v>
                </c:pt>
                <c:pt idx="4">
                  <c:v>脾胃病科</c:v>
                </c:pt>
                <c:pt idx="5">
                  <c:v>心病三科</c:v>
                </c:pt>
                <c:pt idx="6">
                  <c:v>男科</c:v>
                </c:pt>
                <c:pt idx="7">
                  <c:v>康复科</c:v>
                </c:pt>
                <c:pt idx="8">
                  <c:v>东区重症医学科</c:v>
                </c:pt>
                <c:pt idx="9">
                  <c:v>耳鼻喉科</c:v>
                </c:pt>
                <c:pt idx="10">
                  <c:v>内分泌科</c:v>
                </c:pt>
                <c:pt idx="11">
                  <c:v>神经外科</c:v>
                </c:pt>
                <c:pt idx="12">
                  <c:v>周围血管科</c:v>
                </c:pt>
                <c:pt idx="13">
                  <c:v>针灸科</c:v>
                </c:pt>
                <c:pt idx="14">
                  <c:v>身心医学科</c:v>
                </c:pt>
                <c:pt idx="15">
                  <c:v>脊柱骨科</c:v>
                </c:pt>
                <c:pt idx="16">
                  <c:v>创伤骨科</c:v>
                </c:pt>
                <c:pt idx="17">
                  <c:v>儿科</c:v>
                </c:pt>
                <c:pt idx="18">
                  <c:v>综合内科</c:v>
                </c:pt>
                <c:pt idx="19">
                  <c:v>重症医学科</c:v>
                </c:pt>
                <c:pt idx="20">
                  <c:v>皮肤科</c:v>
                </c:pt>
                <c:pt idx="21">
                  <c:v>小儿推拿科</c:v>
                </c:pt>
                <c:pt idx="22">
                  <c:v>关节骨科</c:v>
                </c:pt>
                <c:pt idx="23">
                  <c:v>风湿病科</c:v>
                </c:pt>
                <c:pt idx="24">
                  <c:v>神经内科</c:v>
                </c:pt>
                <c:pt idx="25">
                  <c:v>口腔科</c:v>
                </c:pt>
                <c:pt idx="26">
                  <c:v>肝病科</c:v>
                </c:pt>
                <c:pt idx="27">
                  <c:v>心病四科</c:v>
                </c:pt>
                <c:pt idx="28">
                  <c:v>老年医学科</c:v>
                </c:pt>
                <c:pt idx="29">
                  <c:v>产科</c:v>
                </c:pt>
                <c:pt idx="30">
                  <c:v>肿瘤内科</c:v>
                </c:pt>
                <c:pt idx="31">
                  <c:v>脑病二科</c:v>
                </c:pt>
                <c:pt idx="32">
                  <c:v>小儿骨科</c:v>
                </c:pt>
                <c:pt idx="33">
                  <c:v>普通外科</c:v>
                </c:pt>
                <c:pt idx="34">
                  <c:v>血液科</c:v>
                </c:pt>
                <c:pt idx="35">
                  <c:v>呼吸内科</c:v>
                </c:pt>
                <c:pt idx="36">
                  <c:v>脑病一科</c:v>
                </c:pt>
                <c:pt idx="37">
                  <c:v>脾胃科消化科合并</c:v>
                </c:pt>
                <c:pt idx="38">
                  <c:v>中医外治中心</c:v>
                </c:pt>
                <c:pt idx="39">
                  <c:v>微创骨科</c:v>
                </c:pt>
                <c:pt idx="40">
                  <c:v>肾病科</c:v>
                </c:pt>
                <c:pt idx="41">
                  <c:v>胸外科</c:v>
                </c:pt>
                <c:pt idx="42">
                  <c:v>脑病三科</c:v>
                </c:pt>
                <c:pt idx="43">
                  <c:v>推拿科</c:v>
                </c:pt>
                <c:pt idx="44">
                  <c:v>妇科妇二科合并</c:v>
                </c:pt>
                <c:pt idx="45">
                  <c:v>妇二科</c:v>
                </c:pt>
                <c:pt idx="46">
                  <c:v>消化内科</c:v>
                </c:pt>
                <c:pt idx="47">
                  <c:v>心病二科</c:v>
                </c:pt>
                <c:pt idx="48">
                  <c:v>乳腺甲状腺外科</c:v>
                </c:pt>
                <c:pt idx="49">
                  <c:v>肝胆外科</c:v>
                </c:pt>
                <c:pt idx="50">
                  <c:v>肾脏内科</c:v>
                </c:pt>
                <c:pt idx="51">
                  <c:v>西区重症医学科</c:v>
                </c:pt>
                <c:pt idx="52">
                  <c:v>泌尿外科</c:v>
                </c:pt>
                <c:pt idx="53">
                  <c:v>肛肠科</c:v>
                </c:pt>
                <c:pt idx="54">
                  <c:v>中医经典科</c:v>
                </c:pt>
                <c:pt idx="55">
                  <c:v>眼科</c:v>
                </c:pt>
                <c:pt idx="56">
                  <c:v>美容皮肤科</c:v>
                </c:pt>
                <c:pt idx="57">
                  <c:v>显微骨科</c:v>
                </c:pt>
                <c:pt idx="58">
                  <c:v>妇科</c:v>
                </c:pt>
                <c:pt idx="59">
                  <c:v>治未病中心</c:v>
                </c:pt>
                <c:pt idx="60">
                  <c:v>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98.79589673889194</c:v>
                </c:pt>
                <c:pt idx="2">
                  <c:v>97.71495209763766</c:v>
                </c:pt>
                <c:pt idx="3">
                  <c:v>97.3843807322788</c:v>
                </c:pt>
                <c:pt idx="4">
                  <c:v>95.4429813169756</c:v>
                </c:pt>
                <c:pt idx="5">
                  <c:v>95.11285634187932</c:v>
                </c:pt>
                <c:pt idx="6">
                  <c:v>94.20027706405533</c:v>
                </c:pt>
                <c:pt idx="7">
                  <c:v>91.95952142423353</c:v>
                </c:pt>
                <c:pt idx="8">
                  <c:v>91.46931941833938</c:v>
                </c:pt>
                <c:pt idx="9">
                  <c:v>90.60116379720505</c:v>
                </c:pt>
                <c:pt idx="10">
                  <c:v>88.06622862309803</c:v>
                </c:pt>
                <c:pt idx="11">
                  <c:v>87.65696177417615</c:v>
                </c:pt>
                <c:pt idx="12">
                  <c:v>76.83642720998378</c:v>
                </c:pt>
                <c:pt idx="13">
                  <c:v>74.350580258237</c:v>
                </c:pt>
                <c:pt idx="14">
                  <c:v>74.29536124007294</c:v>
                </c:pt>
                <c:pt idx="15">
                  <c:v>73.54563684828646</c:v>
                </c:pt>
                <c:pt idx="16">
                  <c:v>73.31247871808601</c:v>
                </c:pt>
                <c:pt idx="17">
                  <c:v>72.28717965030975</c:v>
                </c:pt>
                <c:pt idx="18">
                  <c:v>71.64000005194637</c:v>
                </c:pt>
                <c:pt idx="19">
                  <c:v>71.31045418898181</c:v>
                </c:pt>
                <c:pt idx="20">
                  <c:v>70.67530128293396</c:v>
                </c:pt>
                <c:pt idx="21">
                  <c:v>70.49783164501123</c:v>
                </c:pt>
                <c:pt idx="22">
                  <c:v>70.11273365144191</c:v>
                </c:pt>
                <c:pt idx="23">
                  <c:v>69.80327697548711</c:v>
                </c:pt>
                <c:pt idx="24">
                  <c:v>69.50464116210426</c:v>
                </c:pt>
                <c:pt idx="25">
                  <c:v>62.25385254091643</c:v>
                </c:pt>
                <c:pt idx="26">
                  <c:v>58.40930026226585</c:v>
                </c:pt>
                <c:pt idx="27">
                  <c:v>55.40723681441424</c:v>
                </c:pt>
                <c:pt idx="28">
                  <c:v>55.34320766423688</c:v>
                </c:pt>
                <c:pt idx="29">
                  <c:v>54.77329065133145</c:v>
                </c:pt>
                <c:pt idx="30">
                  <c:v>53.47076330753781</c:v>
                </c:pt>
                <c:pt idx="31">
                  <c:v>51.79307499911382</c:v>
                </c:pt>
                <c:pt idx="32">
                  <c:v>51.515295736023376</c:v>
                </c:pt>
                <c:pt idx="33">
                  <c:v>48.41296138623269</c:v>
                </c:pt>
                <c:pt idx="34">
                  <c:v>47.438501937627656</c:v>
                </c:pt>
                <c:pt idx="35">
                  <c:v>46.83076937042178</c:v>
                </c:pt>
                <c:pt idx="36">
                  <c:v>45.17617710142047</c:v>
                </c:pt>
                <c:pt idx="37">
                  <c:v>44.661880716641306</c:v>
                </c:pt>
                <c:pt idx="38">
                  <c:v>43.64620203610098</c:v>
                </c:pt>
                <c:pt idx="39">
                  <c:v>41.22583610259395</c:v>
                </c:pt>
                <c:pt idx="40">
                  <c:v>39.028806048247624</c:v>
                </c:pt>
                <c:pt idx="41">
                  <c:v>37.556748382200205</c:v>
                </c:pt>
                <c:pt idx="42">
                  <c:v>36.775288897141365</c:v>
                </c:pt>
                <c:pt idx="43">
                  <c:v>35.23779284343825</c:v>
                </c:pt>
                <c:pt idx="44">
                  <c:v>34.45918074301348</c:v>
                </c:pt>
                <c:pt idx="45">
                  <c:v>33.776735945811645</c:v>
                </c:pt>
                <c:pt idx="46">
                  <c:v>31.24895535629014</c:v>
                </c:pt>
                <c:pt idx="47">
                  <c:v>25.843628562798177</c:v>
                </c:pt>
                <c:pt idx="48">
                  <c:v>23.70398115256878</c:v>
                </c:pt>
                <c:pt idx="49">
                  <c:v>22.926744343918628</c:v>
                </c:pt>
                <c:pt idx="50">
                  <c:v>19.23745517701432</c:v>
                </c:pt>
                <c:pt idx="51">
                  <c:v>13.987316324658433</c:v>
                </c:pt>
                <c:pt idx="52">
                  <c:v>13.957756065888296</c:v>
                </c:pt>
                <c:pt idx="53">
                  <c:v>12.709120212646978</c:v>
                </c:pt>
                <c:pt idx="54">
                  <c:v>12.491786727985899</c:v>
                </c:pt>
                <c:pt idx="55">
                  <c:v>9.423009586239665</c:v>
                </c:pt>
                <c:pt idx="56">
                  <c:v>7.408674289946025</c:v>
                </c:pt>
                <c:pt idx="57">
                  <c:v>3.2435132467800423</c:v>
                </c:pt>
                <c:pt idx="58">
                  <c:v>3.2264927482296097</c:v>
                </c:pt>
                <c:pt idx="59">
                  <c:v>0.45069107253209084</c:v>
                </c:pt>
                <c:pt idx="60">
                  <c:v>0.40607119238078865</c:v>
                </c:pt>
                <c:pt idx="61">
                  <c:v>0.38051501979541535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小儿骨科</c:v>
                </c:pt>
                <c:pt idx="2">
                  <c:v>脑病二科</c:v>
                </c:pt>
                <c:pt idx="3">
                  <c:v>肝病科</c:v>
                </c:pt>
                <c:pt idx="4">
                  <c:v>呼吸内科</c:v>
                </c:pt>
                <c:pt idx="5">
                  <c:v>小儿推拿科</c:v>
                </c:pt>
                <c:pt idx="6">
                  <c:v>妇科</c:v>
                </c:pt>
                <c:pt idx="7">
                  <c:v>心血管内科</c:v>
                </c:pt>
                <c:pt idx="8">
                  <c:v>神经内科</c:v>
                </c:pt>
                <c:pt idx="9">
                  <c:v>肿瘤内科</c:v>
                </c:pt>
                <c:pt idx="10">
                  <c:v>肝胆外科</c:v>
                </c:pt>
                <c:pt idx="11">
                  <c:v>微创骨科</c:v>
                </c:pt>
                <c:pt idx="12">
                  <c:v>东区肾病科</c:v>
                </c:pt>
                <c:pt idx="13">
                  <c:v>血液科</c:v>
                </c:pt>
                <c:pt idx="14">
                  <c:v>心病一科</c:v>
                </c:pt>
                <c:pt idx="15">
                  <c:v>中医经典科</c:v>
                </c:pt>
                <c:pt idx="16">
                  <c:v>针灸科</c:v>
                </c:pt>
                <c:pt idx="17">
                  <c:v>推拿科</c:v>
                </c:pt>
                <c:pt idx="18">
                  <c:v>心病四科</c:v>
                </c:pt>
                <c:pt idx="19">
                  <c:v>美容皮肤科</c:v>
                </c:pt>
                <c:pt idx="20">
                  <c:v>内分泌科</c:v>
                </c:pt>
                <c:pt idx="21">
                  <c:v>儿科</c:v>
                </c:pt>
                <c:pt idx="22">
                  <c:v>神经外科</c:v>
                </c:pt>
                <c:pt idx="23">
                  <c:v>妇二科</c:v>
                </c:pt>
                <c:pt idx="24">
                  <c:v>风湿病科</c:v>
                </c:pt>
                <c:pt idx="25">
                  <c:v>普通外科</c:v>
                </c:pt>
                <c:pt idx="26">
                  <c:v>脊柱骨科</c:v>
                </c:pt>
                <c:pt idx="27">
                  <c:v>心病三科</c:v>
                </c:pt>
                <c:pt idx="28">
                  <c:v>心病二科</c:v>
                </c:pt>
                <c:pt idx="29">
                  <c:v>周围血管科</c:v>
                </c:pt>
                <c:pt idx="30">
                  <c:v>治未病中心</c:v>
                </c:pt>
                <c:pt idx="31">
                  <c:v>脑病一科</c:v>
                </c:pt>
                <c:pt idx="32">
                  <c:v>显微骨科</c:v>
                </c:pt>
                <c:pt idx="33">
                  <c:v>东区重症医学科</c:v>
                </c:pt>
                <c:pt idx="34">
                  <c:v>皮肤科</c:v>
                </c:pt>
                <c:pt idx="35">
                  <c:v>创伤骨科</c:v>
                </c:pt>
                <c:pt idx="36">
                  <c:v>耳鼻喉科</c:v>
                </c:pt>
                <c:pt idx="37">
                  <c:v>运动损伤骨科</c:v>
                </c:pt>
                <c:pt idx="38">
                  <c:v>乳腺甲状腺外科</c:v>
                </c:pt>
                <c:pt idx="39">
                  <c:v>眼科</c:v>
                </c:pt>
                <c:pt idx="40">
                  <c:v>男科</c:v>
                </c:pt>
                <c:pt idx="41">
                  <c:v>肾脏内科</c:v>
                </c:pt>
                <c:pt idx="42">
                  <c:v>骨科</c:v>
                </c:pt>
                <c:pt idx="43">
                  <c:v>泌尿外科</c:v>
                </c:pt>
                <c:pt idx="44">
                  <c:v>妇科妇二科合并</c:v>
                </c:pt>
                <c:pt idx="45">
                  <c:v>身心医学科</c:v>
                </c:pt>
                <c:pt idx="46">
                  <c:v>老年医学科</c:v>
                </c:pt>
                <c:pt idx="47">
                  <c:v>中医外治中心</c:v>
                </c:pt>
                <c:pt idx="48">
                  <c:v>医院</c:v>
                </c:pt>
                <c:pt idx="49">
                  <c:v>脾胃科消化科合并</c:v>
                </c:pt>
                <c:pt idx="50">
                  <c:v>西区重症医学科</c:v>
                </c:pt>
                <c:pt idx="51">
                  <c:v>脑病三科</c:v>
                </c:pt>
                <c:pt idx="52">
                  <c:v>口腔科</c:v>
                </c:pt>
                <c:pt idx="53">
                  <c:v>综合内科</c:v>
                </c:pt>
                <c:pt idx="54">
                  <c:v>肾病科</c:v>
                </c:pt>
                <c:pt idx="55">
                  <c:v>产科</c:v>
                </c:pt>
                <c:pt idx="56">
                  <c:v>胸外科</c:v>
                </c:pt>
                <c:pt idx="57">
                  <c:v>关节骨科</c:v>
                </c:pt>
                <c:pt idx="58">
                  <c:v>脾胃病科</c:v>
                </c:pt>
                <c:pt idx="59">
                  <c:v>康复科</c:v>
                </c:pt>
                <c:pt idx="60">
                  <c:v>肛肠科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99.5722334900979</c:v>
                </c:pt>
                <c:pt idx="1">
                  <c:v>98.27782647627575</c:v>
                </c:pt>
                <c:pt idx="2">
                  <c:v>91.7894644737518</c:v>
                </c:pt>
                <c:pt idx="3">
                  <c:v>88.18744128418179</c:v>
                </c:pt>
                <c:pt idx="4">
                  <c:v>88.16586938320361</c:v>
                </c:pt>
                <c:pt idx="5">
                  <c:v>87.56403127385587</c:v>
                </c:pt>
                <c:pt idx="6">
                  <c:v>85.55654954708378</c:v>
                </c:pt>
                <c:pt idx="7">
                  <c:v>82.28801235825378</c:v>
                </c:pt>
                <c:pt idx="8">
                  <c:v>80.50865508078739</c:v>
                </c:pt>
                <c:pt idx="9">
                  <c:v>80.2412516722205</c:v>
                </c:pt>
                <c:pt idx="10">
                  <c:v>80.11368655442985</c:v>
                </c:pt>
                <c:pt idx="11">
                  <c:v>76.93139728582379</c:v>
                </c:pt>
                <c:pt idx="12">
                  <c:v>76.06705881898756</c:v>
                </c:pt>
                <c:pt idx="13">
                  <c:v>75.87964037659818</c:v>
                </c:pt>
                <c:pt idx="14">
                  <c:v>75.83274889961235</c:v>
                </c:pt>
                <c:pt idx="15">
                  <c:v>74.40449792979513</c:v>
                </c:pt>
                <c:pt idx="16">
                  <c:v>73.51161790082618</c:v>
                </c:pt>
                <c:pt idx="17">
                  <c:v>68.98756901331531</c:v>
                </c:pt>
                <c:pt idx="18">
                  <c:v>68.46106519669115</c:v>
                </c:pt>
                <c:pt idx="19">
                  <c:v>68.19955849110266</c:v>
                </c:pt>
                <c:pt idx="20">
                  <c:v>65.35002097797455</c:v>
                </c:pt>
                <c:pt idx="21">
                  <c:v>64.25957510918177</c:v>
                </c:pt>
                <c:pt idx="22">
                  <c:v>64.2393412882535</c:v>
                </c:pt>
                <c:pt idx="23">
                  <c:v>64.07707450311413</c:v>
                </c:pt>
                <c:pt idx="24">
                  <c:v>60.281771772461965</c:v>
                </c:pt>
                <c:pt idx="25">
                  <c:v>58.06978290022724</c:v>
                </c:pt>
                <c:pt idx="26">
                  <c:v>55.857543108163554</c:v>
                </c:pt>
                <c:pt idx="27">
                  <c:v>54.99612980202109</c:v>
                </c:pt>
                <c:pt idx="28">
                  <c:v>54.014722505989646</c:v>
                </c:pt>
                <c:pt idx="29">
                  <c:v>52.4504592911611</c:v>
                </c:pt>
                <c:pt idx="30">
                  <c:v>51.918545732289445</c:v>
                </c:pt>
                <c:pt idx="31">
                  <c:v>51.251229883592096</c:v>
                </c:pt>
                <c:pt idx="32">
                  <c:v>48.71189727459788</c:v>
                </c:pt>
                <c:pt idx="33">
                  <c:v>46.428199468665035</c:v>
                </c:pt>
                <c:pt idx="34">
                  <c:v>46.0784902179515</c:v>
                </c:pt>
                <c:pt idx="35">
                  <c:v>43.223185675902</c:v>
                </c:pt>
                <c:pt idx="36">
                  <c:v>42.198624690903095</c:v>
                </c:pt>
                <c:pt idx="37">
                  <c:v>39.400665120445865</c:v>
                </c:pt>
                <c:pt idx="38">
                  <c:v>38.41410136598895</c:v>
                </c:pt>
                <c:pt idx="39">
                  <c:v>36.04426715171769</c:v>
                </c:pt>
                <c:pt idx="40">
                  <c:v>34.602320279818734</c:v>
                </c:pt>
                <c:pt idx="41">
                  <c:v>33.77304540841217</c:v>
                </c:pt>
                <c:pt idx="42">
                  <c:v>32.61752813178547</c:v>
                </c:pt>
                <c:pt idx="43">
                  <c:v>31.867679644858903</c:v>
                </c:pt>
                <c:pt idx="44">
                  <c:v>31.057504894093867</c:v>
                </c:pt>
                <c:pt idx="45">
                  <c:v>28.208161659219133</c:v>
                </c:pt>
                <c:pt idx="46">
                  <c:v>24.399052094225038</c:v>
                </c:pt>
                <c:pt idx="47">
                  <c:v>24.286684002957326</c:v>
                </c:pt>
                <c:pt idx="48">
                  <c:v>23.56624927214197</c:v>
                </c:pt>
                <c:pt idx="49">
                  <c:v>22.92632608932077</c:v>
                </c:pt>
                <c:pt idx="50">
                  <c:v>22.198260183597895</c:v>
                </c:pt>
                <c:pt idx="51">
                  <c:v>16.57669648328004</c:v>
                </c:pt>
                <c:pt idx="52">
                  <c:v>15.30893664712407</c:v>
                </c:pt>
                <c:pt idx="53">
                  <c:v>14.808237820214298</c:v>
                </c:pt>
                <c:pt idx="54">
                  <c:v>13.515098388448422</c:v>
                </c:pt>
                <c:pt idx="55">
                  <c:v>12.309310560010722</c:v>
                </c:pt>
                <c:pt idx="56">
                  <c:v>7.673893352605066</c:v>
                </c:pt>
                <c:pt idx="57">
                  <c:v>5.451042712634768</c:v>
                </c:pt>
                <c:pt idx="58">
                  <c:v>3.6046263179827065</c:v>
                </c:pt>
                <c:pt idx="59">
                  <c:v>3.449828627797258</c:v>
                </c:pt>
                <c:pt idx="60">
                  <c:v>1.692154318360628</c:v>
                </c:pt>
                <c:pt idx="61">
                  <c:v>0.9110296719329503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显微骨科</c:v>
                </c:pt>
                <c:pt idx="2">
                  <c:v>小儿骨科</c:v>
                </c:pt>
                <c:pt idx="3">
                  <c:v>中医外治中心</c:v>
                </c:pt>
                <c:pt idx="4">
                  <c:v>妇二科</c:v>
                </c:pt>
                <c:pt idx="5">
                  <c:v>脊柱骨科</c:v>
                </c:pt>
                <c:pt idx="6">
                  <c:v>肝病科</c:v>
                </c:pt>
                <c:pt idx="7">
                  <c:v>骨科</c:v>
                </c:pt>
                <c:pt idx="8">
                  <c:v>创伤骨科</c:v>
                </c:pt>
                <c:pt idx="9">
                  <c:v>身心医学科</c:v>
                </c:pt>
                <c:pt idx="10">
                  <c:v>内分泌科</c:v>
                </c:pt>
                <c:pt idx="11">
                  <c:v>美容皮肤科</c:v>
                </c:pt>
                <c:pt idx="12">
                  <c:v>风湿病科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重症医学科</c:v>
                </c:pt>
                <c:pt idx="16">
                  <c:v>眼科</c:v>
                </c:pt>
                <c:pt idx="17">
                  <c:v>脾胃病科</c:v>
                </c:pt>
                <c:pt idx="18">
                  <c:v>肿瘤内科</c:v>
                </c:pt>
                <c:pt idx="19">
                  <c:v>中医经典科</c:v>
                </c:pt>
                <c:pt idx="20">
                  <c:v>东区肾病科</c:v>
                </c:pt>
                <c:pt idx="21">
                  <c:v>针灸科</c:v>
                </c:pt>
                <c:pt idx="22">
                  <c:v>儿科</c:v>
                </c:pt>
                <c:pt idx="23">
                  <c:v>医院</c:v>
                </c:pt>
                <c:pt idx="24">
                  <c:v>关节骨科</c:v>
                </c:pt>
                <c:pt idx="25">
                  <c:v>神经内科</c:v>
                </c:pt>
                <c:pt idx="26">
                  <c:v>血液科</c:v>
                </c:pt>
                <c:pt idx="27">
                  <c:v>周围血管科</c:v>
                </c:pt>
                <c:pt idx="28">
                  <c:v>脑病二科</c:v>
                </c:pt>
                <c:pt idx="29">
                  <c:v>皮肤科</c:v>
                </c:pt>
                <c:pt idx="30">
                  <c:v>治未病中心</c:v>
                </c:pt>
                <c:pt idx="31">
                  <c:v>男科</c:v>
                </c:pt>
                <c:pt idx="32">
                  <c:v>口腔科</c:v>
                </c:pt>
                <c:pt idx="33">
                  <c:v>消化内科</c:v>
                </c:pt>
                <c:pt idx="34">
                  <c:v>神经外科</c:v>
                </c:pt>
                <c:pt idx="35">
                  <c:v>心病四科</c:v>
                </c:pt>
                <c:pt idx="36">
                  <c:v>耳鼻喉科</c:v>
                </c:pt>
                <c:pt idx="37">
                  <c:v>脑病一科</c:v>
                </c:pt>
                <c:pt idx="38">
                  <c:v>肝胆外科</c:v>
                </c:pt>
                <c:pt idx="39">
                  <c:v>普通外科</c:v>
                </c:pt>
                <c:pt idx="40">
                  <c:v>东区重症医学科</c:v>
                </c:pt>
                <c:pt idx="41">
                  <c:v>老年医学科</c:v>
                </c:pt>
                <c:pt idx="42">
                  <c:v>运动损伤骨科</c:v>
                </c:pt>
                <c:pt idx="43">
                  <c:v>小儿推拿科</c:v>
                </c:pt>
                <c:pt idx="44">
                  <c:v>肾脏内科</c:v>
                </c:pt>
                <c:pt idx="45">
                  <c:v>心病二科</c:v>
                </c:pt>
                <c:pt idx="46">
                  <c:v>微创骨科</c:v>
                </c:pt>
                <c:pt idx="47">
                  <c:v>脾胃科消化科合并</c:v>
                </c:pt>
                <c:pt idx="48">
                  <c:v>肛肠科</c:v>
                </c:pt>
                <c:pt idx="49">
                  <c:v>呼吸内科</c:v>
                </c:pt>
                <c:pt idx="50">
                  <c:v>康复科</c:v>
                </c:pt>
                <c:pt idx="51">
                  <c:v>西区重症医学科</c:v>
                </c:pt>
                <c:pt idx="52">
                  <c:v>妇科</c:v>
                </c:pt>
                <c:pt idx="53">
                  <c:v>乳腺甲状腺外科</c:v>
                </c:pt>
                <c:pt idx="54">
                  <c:v>心病三科</c:v>
                </c:pt>
                <c:pt idx="55">
                  <c:v>胸外科</c:v>
                </c:pt>
                <c:pt idx="56">
                  <c:v>综合内科</c:v>
                </c:pt>
                <c:pt idx="57">
                  <c:v>心病一科</c:v>
                </c:pt>
                <c:pt idx="58">
                  <c:v>推拿科</c:v>
                </c:pt>
                <c:pt idx="59">
                  <c:v>肾病科</c:v>
                </c:pt>
                <c:pt idx="60">
                  <c:v>妇科妇二科合并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99.19496312605051</c:v>
                </c:pt>
                <c:pt idx="2">
                  <c:v>98.97652542787324</c:v>
                </c:pt>
                <c:pt idx="3">
                  <c:v>98.2925584562143</c:v>
                </c:pt>
                <c:pt idx="4">
                  <c:v>96.25828495915093</c:v>
                </c:pt>
                <c:pt idx="5">
                  <c:v>94.36534251701418</c:v>
                </c:pt>
                <c:pt idx="6">
                  <c:v>93.28815203249819</c:v>
                </c:pt>
                <c:pt idx="7">
                  <c:v>92.16644687539349</c:v>
                </c:pt>
                <c:pt idx="8">
                  <c:v>91.21769047621385</c:v>
                </c:pt>
                <c:pt idx="9">
                  <c:v>90.46520559201045</c:v>
                </c:pt>
                <c:pt idx="10">
                  <c:v>89.95980833855734</c:v>
                </c:pt>
                <c:pt idx="11">
                  <c:v>81.39221123585013</c:v>
                </c:pt>
                <c:pt idx="12">
                  <c:v>78.04699342479907</c:v>
                </c:pt>
                <c:pt idx="13">
                  <c:v>77.70536943994698</c:v>
                </c:pt>
                <c:pt idx="14">
                  <c:v>76.31079685237943</c:v>
                </c:pt>
                <c:pt idx="15">
                  <c:v>75.19665119962924</c:v>
                </c:pt>
                <c:pt idx="16">
                  <c:v>74.99342046022508</c:v>
                </c:pt>
                <c:pt idx="17">
                  <c:v>74.51016652511301</c:v>
                </c:pt>
                <c:pt idx="18">
                  <c:v>74.4615701190204</c:v>
                </c:pt>
                <c:pt idx="19">
                  <c:v>73.93896611363876</c:v>
                </c:pt>
                <c:pt idx="20">
                  <c:v>72.32721502324148</c:v>
                </c:pt>
                <c:pt idx="21">
                  <c:v>71.34438058606469</c:v>
                </c:pt>
                <c:pt idx="22">
                  <c:v>70.65932450708031</c:v>
                </c:pt>
                <c:pt idx="23">
                  <c:v>69.36287181247755</c:v>
                </c:pt>
                <c:pt idx="24">
                  <c:v>66.93028103070391</c:v>
                </c:pt>
                <c:pt idx="25">
                  <c:v>64.96840371562168</c:v>
                </c:pt>
                <c:pt idx="26">
                  <c:v>61.75286287961334</c:v>
                </c:pt>
                <c:pt idx="27">
                  <c:v>60.86958551529696</c:v>
                </c:pt>
                <c:pt idx="28">
                  <c:v>54.134238322496095</c:v>
                </c:pt>
                <c:pt idx="29">
                  <c:v>53.49535797639593</c:v>
                </c:pt>
                <c:pt idx="30">
                  <c:v>49.59143050729546</c:v>
                </c:pt>
                <c:pt idx="31">
                  <c:v>49.24023883313695</c:v>
                </c:pt>
                <c:pt idx="32">
                  <c:v>48.22137270602967</c:v>
                </c:pt>
                <c:pt idx="33">
                  <c:v>46.24883991631327</c:v>
                </c:pt>
                <c:pt idx="34">
                  <c:v>43.791491639990966</c:v>
                </c:pt>
                <c:pt idx="35">
                  <c:v>42.49047242269841</c:v>
                </c:pt>
                <c:pt idx="36">
                  <c:v>42.27988499062647</c:v>
                </c:pt>
                <c:pt idx="37">
                  <c:v>41.87833402283962</c:v>
                </c:pt>
                <c:pt idx="38">
                  <c:v>40.919307692295625</c:v>
                </c:pt>
                <c:pt idx="39">
                  <c:v>40.53627480579121</c:v>
                </c:pt>
                <c:pt idx="40">
                  <c:v>39.37473194339177</c:v>
                </c:pt>
                <c:pt idx="41">
                  <c:v>38.96421700258833</c:v>
                </c:pt>
                <c:pt idx="42">
                  <c:v>35.280494155952454</c:v>
                </c:pt>
                <c:pt idx="43">
                  <c:v>34.250062961765614</c:v>
                </c:pt>
                <c:pt idx="44">
                  <c:v>33.72347107453821</c:v>
                </c:pt>
                <c:pt idx="45">
                  <c:v>29.234857436709067</c:v>
                </c:pt>
                <c:pt idx="46">
                  <c:v>27.792435643281507</c:v>
                </c:pt>
                <c:pt idx="47">
                  <c:v>27.524982497882625</c:v>
                </c:pt>
                <c:pt idx="48">
                  <c:v>24.118988481675846</c:v>
                </c:pt>
                <c:pt idx="49">
                  <c:v>24.09162927032861</c:v>
                </c:pt>
                <c:pt idx="50">
                  <c:v>23.531677358267554</c:v>
                </c:pt>
                <c:pt idx="51">
                  <c:v>23.239693719501</c:v>
                </c:pt>
                <c:pt idx="52">
                  <c:v>20.231009247356265</c:v>
                </c:pt>
                <c:pt idx="53">
                  <c:v>17.39858765997947</c:v>
                </c:pt>
                <c:pt idx="54">
                  <c:v>14.22461644281477</c:v>
                </c:pt>
                <c:pt idx="55">
                  <c:v>13.450445322034977</c:v>
                </c:pt>
                <c:pt idx="56">
                  <c:v>8.52203251661343</c:v>
                </c:pt>
                <c:pt idx="57">
                  <c:v>8.011851026689303</c:v>
                </c:pt>
                <c:pt idx="58">
                  <c:v>4.311405899169233</c:v>
                </c:pt>
                <c:pt idx="59">
                  <c:v>2.535099181845717</c:v>
                </c:pt>
                <c:pt idx="60">
                  <c:v>2.4796660537421746</c:v>
                </c:pt>
                <c:pt idx="61">
                  <c:v>0.21070261493491638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眼科</c:v>
                </c:pt>
                <c:pt idx="2">
                  <c:v>运动损伤骨科</c:v>
                </c:pt>
                <c:pt idx="3">
                  <c:v>男科</c:v>
                </c:pt>
                <c:pt idx="4">
                  <c:v>微创骨科</c:v>
                </c:pt>
                <c:pt idx="5">
                  <c:v>肾脏内科</c:v>
                </c:pt>
                <c:pt idx="6">
                  <c:v>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东区重症医学科</c:v>
                </c:pt>
                <c:pt idx="12">
                  <c:v>呼吸内科</c:v>
                </c:pt>
                <c:pt idx="13">
                  <c:v>消化内科</c:v>
                </c:pt>
                <c:pt idx="14">
                  <c:v>创伤骨科</c:v>
                </c:pt>
                <c:pt idx="15">
                  <c:v>肛肠科</c:v>
                </c:pt>
                <c:pt idx="16">
                  <c:v>身心医学科</c:v>
                </c:pt>
                <c:pt idx="17">
                  <c:v>心病二科</c:v>
                </c:pt>
                <c:pt idx="18">
                  <c:v>肾病科</c:v>
                </c:pt>
                <c:pt idx="19">
                  <c:v>脑病三科</c:v>
                </c:pt>
                <c:pt idx="20">
                  <c:v>针灸科</c:v>
                </c:pt>
                <c:pt idx="21">
                  <c:v>治未病中心</c:v>
                </c:pt>
                <c:pt idx="22">
                  <c:v>脾胃科消化科合并</c:v>
                </c:pt>
                <c:pt idx="23">
                  <c:v>小儿推拿科</c:v>
                </c:pt>
                <c:pt idx="24">
                  <c:v>皮肤科</c:v>
                </c:pt>
                <c:pt idx="25">
                  <c:v>口腔科</c:v>
                </c:pt>
                <c:pt idx="26">
                  <c:v>妇科</c:v>
                </c:pt>
                <c:pt idx="27">
                  <c:v>儿科</c:v>
                </c:pt>
                <c:pt idx="28">
                  <c:v>内分泌科</c:v>
                </c:pt>
                <c:pt idx="29">
                  <c:v>中医外治中心</c:v>
                </c:pt>
                <c:pt idx="30">
                  <c:v>神经外科</c:v>
                </c:pt>
                <c:pt idx="31">
                  <c:v>综合内科</c:v>
                </c:pt>
                <c:pt idx="32">
                  <c:v>心病三科</c:v>
                </c:pt>
                <c:pt idx="33">
                  <c:v>产科</c:v>
                </c:pt>
                <c:pt idx="34">
                  <c:v>显微骨科</c:v>
                </c:pt>
                <c:pt idx="35">
                  <c:v>骨科</c:v>
                </c:pt>
                <c:pt idx="36">
                  <c:v>神经内科</c:v>
                </c:pt>
                <c:pt idx="37">
                  <c:v>重症医学科</c:v>
                </c:pt>
                <c:pt idx="38">
                  <c:v>西区重症医学科</c:v>
                </c:pt>
                <c:pt idx="39">
                  <c:v>血液科</c:v>
                </c:pt>
                <c:pt idx="40">
                  <c:v>风湿病科</c:v>
                </c:pt>
                <c:pt idx="41">
                  <c:v>康复科</c:v>
                </c:pt>
                <c:pt idx="42">
                  <c:v>普通外科</c:v>
                </c:pt>
                <c:pt idx="43">
                  <c:v>小儿骨科</c:v>
                </c:pt>
                <c:pt idx="44">
                  <c:v>耳鼻喉科</c:v>
                </c:pt>
                <c:pt idx="45">
                  <c:v>脑病一科</c:v>
                </c:pt>
                <c:pt idx="46">
                  <c:v>肝病科</c:v>
                </c:pt>
                <c:pt idx="47">
                  <c:v>美容皮肤科</c:v>
                </c:pt>
                <c:pt idx="48">
                  <c:v>关节骨科</c:v>
                </c:pt>
                <c:pt idx="49">
                  <c:v>周围血管科</c:v>
                </c:pt>
                <c:pt idx="50">
                  <c:v>胸外科</c:v>
                </c:pt>
                <c:pt idx="51">
                  <c:v>妇科妇二科合并</c:v>
                </c:pt>
                <c:pt idx="52">
                  <c:v>东区肾病科</c:v>
                </c:pt>
                <c:pt idx="53">
                  <c:v>脊柱骨科</c:v>
                </c:pt>
                <c:pt idx="54">
                  <c:v>脾胃病科</c:v>
                </c:pt>
                <c:pt idx="55">
                  <c:v>泌尿外科</c:v>
                </c:pt>
                <c:pt idx="56">
                  <c:v>医院</c:v>
                </c:pt>
                <c:pt idx="57">
                  <c:v>脑病二科</c:v>
                </c:pt>
                <c:pt idx="58">
                  <c:v>心血管内科</c:v>
                </c:pt>
                <c:pt idx="59">
                  <c:v>乳腺甲状腺外科</c:v>
                </c:pt>
                <c:pt idx="60">
                  <c:v>老年医学科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92.00558923895298</c:v>
                </c:pt>
                <c:pt idx="2">
                  <c:v>91.35447032470998</c:v>
                </c:pt>
                <c:pt idx="3">
                  <c:v>88.29101742194128</c:v>
                </c:pt>
                <c:pt idx="4">
                  <c:v>84.15277581455183</c:v>
                </c:pt>
                <c:pt idx="5">
                  <c:v>83.919744221362</c:v>
                </c:pt>
                <c:pt idx="6">
                  <c:v>81.39922472612803</c:v>
                </c:pt>
                <c:pt idx="7">
                  <c:v>81.360628512143</c:v>
                </c:pt>
                <c:pt idx="8">
                  <c:v>77.68696793495339</c:v>
                </c:pt>
                <c:pt idx="9">
                  <c:v>77.0594975541531</c:v>
                </c:pt>
                <c:pt idx="10">
                  <c:v>73.4308197194385</c:v>
                </c:pt>
                <c:pt idx="11">
                  <c:v>69.26662650848941</c:v>
                </c:pt>
                <c:pt idx="12">
                  <c:v>69.25977431032852</c:v>
                </c:pt>
                <c:pt idx="13">
                  <c:v>68.35442183160363</c:v>
                </c:pt>
                <c:pt idx="14">
                  <c:v>64.59806724101219</c:v>
                </c:pt>
                <c:pt idx="15">
                  <c:v>58.81674594929874</c:v>
                </c:pt>
                <c:pt idx="16">
                  <c:v>56.863970374036114</c:v>
                </c:pt>
                <c:pt idx="17">
                  <c:v>54.6628114177583</c:v>
                </c:pt>
                <c:pt idx="18">
                  <c:v>53.397816423216796</c:v>
                </c:pt>
                <c:pt idx="19">
                  <c:v>51.69823831263128</c:v>
                </c:pt>
                <c:pt idx="20">
                  <c:v>51.692922294594844</c:v>
                </c:pt>
                <c:pt idx="21">
                  <c:v>50.323923894805404</c:v>
                </c:pt>
                <c:pt idx="22">
                  <c:v>49.3879845157237</c:v>
                </c:pt>
                <c:pt idx="23">
                  <c:v>47.65576480222622</c:v>
                </c:pt>
                <c:pt idx="24">
                  <c:v>47.14857805902681</c:v>
                </c:pt>
                <c:pt idx="25">
                  <c:v>44.614461097165794</c:v>
                </c:pt>
                <c:pt idx="26">
                  <c:v>43.729105168564516</c:v>
                </c:pt>
                <c:pt idx="27">
                  <c:v>42.46215621757123</c:v>
                </c:pt>
                <c:pt idx="28">
                  <c:v>40.59793186316197</c:v>
                </c:pt>
                <c:pt idx="29">
                  <c:v>36.60001486132222</c:v>
                </c:pt>
                <c:pt idx="30">
                  <c:v>36.0629719149244</c:v>
                </c:pt>
                <c:pt idx="31">
                  <c:v>34.750196315155385</c:v>
                </c:pt>
                <c:pt idx="32">
                  <c:v>32.63178965885007</c:v>
                </c:pt>
                <c:pt idx="33">
                  <c:v>31.622838582588805</c:v>
                </c:pt>
                <c:pt idx="34">
                  <c:v>30.994875018535495</c:v>
                </c:pt>
                <c:pt idx="35">
                  <c:v>30.79608905507247</c:v>
                </c:pt>
                <c:pt idx="36">
                  <c:v>27.431312305626953</c:v>
                </c:pt>
                <c:pt idx="37">
                  <c:v>27.10936739686728</c:v>
                </c:pt>
                <c:pt idx="38">
                  <c:v>25.61739193088057</c:v>
                </c:pt>
                <c:pt idx="39">
                  <c:v>23.908564828263547</c:v>
                </c:pt>
                <c:pt idx="40">
                  <c:v>23.687932108741244</c:v>
                </c:pt>
                <c:pt idx="41">
                  <c:v>22.332573823766644</c:v>
                </c:pt>
                <c:pt idx="42">
                  <c:v>20.77412547141688</c:v>
                </c:pt>
                <c:pt idx="43">
                  <c:v>20.365031356578754</c:v>
                </c:pt>
                <c:pt idx="44">
                  <c:v>19.501294750205567</c:v>
                </c:pt>
                <c:pt idx="45">
                  <c:v>18.683496471943567</c:v>
                </c:pt>
                <c:pt idx="46">
                  <c:v>18.607726330105898</c:v>
                </c:pt>
                <c:pt idx="47">
                  <c:v>17.600852289968234</c:v>
                </c:pt>
                <c:pt idx="48">
                  <c:v>16.240724630733997</c:v>
                </c:pt>
                <c:pt idx="49">
                  <c:v>15.045447413238685</c:v>
                </c:pt>
                <c:pt idx="50">
                  <c:v>14.674769953678906</c:v>
                </c:pt>
                <c:pt idx="51">
                  <c:v>12.993191201561771</c:v>
                </c:pt>
                <c:pt idx="52">
                  <c:v>11.533364454749428</c:v>
                </c:pt>
                <c:pt idx="53">
                  <c:v>11.12100994006124</c:v>
                </c:pt>
                <c:pt idx="54">
                  <c:v>10.588354704032543</c:v>
                </c:pt>
                <c:pt idx="55">
                  <c:v>8.970351206180197</c:v>
                </c:pt>
                <c:pt idx="56">
                  <c:v>6.447052532417767</c:v>
                </c:pt>
                <c:pt idx="57">
                  <c:v>5.7144184450779365</c:v>
                </c:pt>
                <c:pt idx="58">
                  <c:v>4.708501379387393</c:v>
                </c:pt>
                <c:pt idx="59">
                  <c:v>4.6945178684578615</c:v>
                </c:pt>
                <c:pt idx="60">
                  <c:v>4.631494273278717</c:v>
                </c:pt>
                <c:pt idx="61">
                  <c:v>1.521737668919801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脾胃科消化科合并</c:v>
                </c:pt>
                <c:pt idx="2">
                  <c:v>肝病科</c:v>
                </c:pt>
                <c:pt idx="3">
                  <c:v>口腔科</c:v>
                </c:pt>
                <c:pt idx="4">
                  <c:v>推拿科</c:v>
                </c:pt>
                <c:pt idx="5">
                  <c:v>东区肾病科</c:v>
                </c:pt>
                <c:pt idx="6">
                  <c:v>普通外科</c:v>
                </c:pt>
                <c:pt idx="7">
                  <c:v>肛肠科</c:v>
                </c:pt>
                <c:pt idx="8">
                  <c:v>呼吸内科</c:v>
                </c:pt>
                <c:pt idx="9">
                  <c:v>儿科</c:v>
                </c:pt>
                <c:pt idx="10">
                  <c:v>美容皮肤科</c:v>
                </c:pt>
                <c:pt idx="11">
                  <c:v>肾病科</c:v>
                </c:pt>
                <c:pt idx="12">
                  <c:v>心病四科</c:v>
                </c:pt>
                <c:pt idx="13">
                  <c:v>脑病二科</c:v>
                </c:pt>
                <c:pt idx="14">
                  <c:v>医院</c:v>
                </c:pt>
                <c:pt idx="15">
                  <c:v>康复科</c:v>
                </c:pt>
                <c:pt idx="16">
                  <c:v>胸外科</c:v>
                </c:pt>
                <c:pt idx="17">
                  <c:v>心病一科</c:v>
                </c:pt>
                <c:pt idx="18">
                  <c:v>妇二科</c:v>
                </c:pt>
                <c:pt idx="19">
                  <c:v>内分泌科</c:v>
                </c:pt>
                <c:pt idx="20">
                  <c:v>微创骨科</c:v>
                </c:pt>
                <c:pt idx="21">
                  <c:v>重症医学科</c:v>
                </c:pt>
                <c:pt idx="22">
                  <c:v>妇科</c:v>
                </c:pt>
                <c:pt idx="23">
                  <c:v>脑病一科</c:v>
                </c:pt>
                <c:pt idx="24">
                  <c:v>风湿病科</c:v>
                </c:pt>
                <c:pt idx="25">
                  <c:v>妇科妇二科合并</c:v>
                </c:pt>
                <c:pt idx="26">
                  <c:v>创伤骨科</c:v>
                </c:pt>
                <c:pt idx="27">
                  <c:v>消化内科</c:v>
                </c:pt>
                <c:pt idx="28">
                  <c:v>运动损伤骨科</c:v>
                </c:pt>
                <c:pt idx="29">
                  <c:v>产科</c:v>
                </c:pt>
                <c:pt idx="30">
                  <c:v>综合内科</c:v>
                </c:pt>
                <c:pt idx="31">
                  <c:v>肝胆外科</c:v>
                </c:pt>
                <c:pt idx="32">
                  <c:v>东区重症医学科</c:v>
                </c:pt>
                <c:pt idx="33">
                  <c:v>泌尿外科</c:v>
                </c:pt>
                <c:pt idx="34">
                  <c:v>周围血管科</c:v>
                </c:pt>
                <c:pt idx="35">
                  <c:v>耳鼻喉科</c:v>
                </c:pt>
                <c:pt idx="36">
                  <c:v>眼科</c:v>
                </c:pt>
                <c:pt idx="37">
                  <c:v>西区重症医学科</c:v>
                </c:pt>
                <c:pt idx="38">
                  <c:v>神经内科</c:v>
                </c:pt>
                <c:pt idx="39">
                  <c:v>中医经典科</c:v>
                </c:pt>
                <c:pt idx="40">
                  <c:v>肿瘤内科</c:v>
                </c:pt>
                <c:pt idx="41">
                  <c:v>心血管内科</c:v>
                </c:pt>
                <c:pt idx="42">
                  <c:v>老年医学科</c:v>
                </c:pt>
                <c:pt idx="43">
                  <c:v>针灸科</c:v>
                </c:pt>
                <c:pt idx="44">
                  <c:v>治未病中心</c:v>
                </c:pt>
                <c:pt idx="45">
                  <c:v>显微骨科</c:v>
                </c:pt>
                <c:pt idx="46">
                  <c:v>脊柱骨科</c:v>
                </c:pt>
                <c:pt idx="47">
                  <c:v>男科</c:v>
                </c:pt>
                <c:pt idx="48">
                  <c:v>乳腺甲状腺外科</c:v>
                </c:pt>
                <c:pt idx="49">
                  <c:v>中医外治中心</c:v>
                </c:pt>
                <c:pt idx="50">
                  <c:v>脑病三科</c:v>
                </c:pt>
                <c:pt idx="51">
                  <c:v>骨科</c:v>
                </c:pt>
                <c:pt idx="52">
                  <c:v>皮肤科</c:v>
                </c:pt>
                <c:pt idx="53">
                  <c:v>小儿推拿科</c:v>
                </c:pt>
                <c:pt idx="54">
                  <c:v>肾脏内科</c:v>
                </c:pt>
                <c:pt idx="55">
                  <c:v>身心医学科</c:v>
                </c:pt>
                <c:pt idx="56">
                  <c:v>心病三科</c:v>
                </c:pt>
                <c:pt idx="57">
                  <c:v>心病二科</c:v>
                </c:pt>
                <c:pt idx="58">
                  <c:v>神经外科</c:v>
                </c:pt>
                <c:pt idx="59">
                  <c:v>关节骨科</c:v>
                </c:pt>
                <c:pt idx="60">
                  <c:v>血液科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98.91187279410029</c:v>
                </c:pt>
                <c:pt idx="2">
                  <c:v>98.48249215716054</c:v>
                </c:pt>
                <c:pt idx="3">
                  <c:v>96.24217749216577</c:v>
                </c:pt>
                <c:pt idx="4">
                  <c:v>94.69463431166417</c:v>
                </c:pt>
                <c:pt idx="5">
                  <c:v>94.22297579994282</c:v>
                </c:pt>
                <c:pt idx="6">
                  <c:v>90.80511770576503</c:v>
                </c:pt>
                <c:pt idx="7">
                  <c:v>82.64923330535768</c:v>
                </c:pt>
                <c:pt idx="8">
                  <c:v>82.08082090568901</c:v>
                </c:pt>
                <c:pt idx="9">
                  <c:v>80.3799031198074</c:v>
                </c:pt>
                <c:pt idx="10">
                  <c:v>79.9807171173166</c:v>
                </c:pt>
                <c:pt idx="11">
                  <c:v>79.00042718856739</c:v>
                </c:pt>
                <c:pt idx="12">
                  <c:v>77.50211192582184</c:v>
                </c:pt>
                <c:pt idx="13">
                  <c:v>76.97351205975252</c:v>
                </c:pt>
                <c:pt idx="14">
                  <c:v>76.60300036368058</c:v>
                </c:pt>
                <c:pt idx="15">
                  <c:v>75.19823882296473</c:v>
                </c:pt>
                <c:pt idx="16">
                  <c:v>74.65462540407675</c:v>
                </c:pt>
                <c:pt idx="17">
                  <c:v>72.6424145386381</c:v>
                </c:pt>
                <c:pt idx="18">
                  <c:v>72.02154118196816</c:v>
                </c:pt>
                <c:pt idx="19">
                  <c:v>71.89255913377511</c:v>
                </c:pt>
                <c:pt idx="20">
                  <c:v>71.30946311054085</c:v>
                </c:pt>
                <c:pt idx="21">
                  <c:v>71.13876952322107</c:v>
                </c:pt>
                <c:pt idx="22">
                  <c:v>69.96459198957209</c:v>
                </c:pt>
                <c:pt idx="23">
                  <c:v>66.80930097480659</c:v>
                </c:pt>
                <c:pt idx="24">
                  <c:v>65.00997217126422</c:v>
                </c:pt>
                <c:pt idx="25">
                  <c:v>62.99406277349942</c:v>
                </c:pt>
                <c:pt idx="26">
                  <c:v>60.22515849444526</c:v>
                </c:pt>
                <c:pt idx="27">
                  <c:v>58.699060556747604</c:v>
                </c:pt>
                <c:pt idx="28">
                  <c:v>55.03534765385027</c:v>
                </c:pt>
                <c:pt idx="29">
                  <c:v>55.02535927880418</c:v>
                </c:pt>
                <c:pt idx="30">
                  <c:v>54.98345523792395</c:v>
                </c:pt>
                <c:pt idx="31">
                  <c:v>54.13551429806095</c:v>
                </c:pt>
                <c:pt idx="32">
                  <c:v>51.855543579297596</c:v>
                </c:pt>
                <c:pt idx="33">
                  <c:v>51.51736208863992</c:v>
                </c:pt>
                <c:pt idx="34">
                  <c:v>51.27453278244128</c:v>
                </c:pt>
                <c:pt idx="35">
                  <c:v>50.88941989398641</c:v>
                </c:pt>
                <c:pt idx="36">
                  <c:v>47.091459422732704</c:v>
                </c:pt>
                <c:pt idx="37">
                  <c:v>45.79063132101852</c:v>
                </c:pt>
                <c:pt idx="38">
                  <c:v>45.25100838435071</c:v>
                </c:pt>
                <c:pt idx="39">
                  <c:v>42.37560949049309</c:v>
                </c:pt>
                <c:pt idx="40">
                  <c:v>38.750064603973556</c:v>
                </c:pt>
                <c:pt idx="41">
                  <c:v>37.47195330242985</c:v>
                </c:pt>
                <c:pt idx="42">
                  <c:v>36.83616241667565</c:v>
                </c:pt>
                <c:pt idx="43">
                  <c:v>35.92377646929783</c:v>
                </c:pt>
                <c:pt idx="44">
                  <c:v>31.737574614417465</c:v>
                </c:pt>
                <c:pt idx="45">
                  <c:v>31.027731222248008</c:v>
                </c:pt>
                <c:pt idx="46">
                  <c:v>27.55083323446995</c:v>
                </c:pt>
                <c:pt idx="47">
                  <c:v>22.217549617750596</c:v>
                </c:pt>
                <c:pt idx="48">
                  <c:v>22.0229606875971</c:v>
                </c:pt>
                <c:pt idx="49">
                  <c:v>21.412719692774942</c:v>
                </c:pt>
                <c:pt idx="50">
                  <c:v>21.057973922692796</c:v>
                </c:pt>
                <c:pt idx="51">
                  <c:v>19.06219311771288</c:v>
                </c:pt>
                <c:pt idx="52">
                  <c:v>16.54987331590553</c:v>
                </c:pt>
                <c:pt idx="53">
                  <c:v>13.912506592273147</c:v>
                </c:pt>
                <c:pt idx="54">
                  <c:v>9.353335971309978</c:v>
                </c:pt>
                <c:pt idx="55">
                  <c:v>9.03530925473039</c:v>
                </c:pt>
                <c:pt idx="56">
                  <c:v>6.596787517360406</c:v>
                </c:pt>
                <c:pt idx="57">
                  <c:v>6.373467866300023</c:v>
                </c:pt>
                <c:pt idx="58">
                  <c:v>5.754941797530108</c:v>
                </c:pt>
                <c:pt idx="59">
                  <c:v>5.679049086033081</c:v>
                </c:pt>
                <c:pt idx="60">
                  <c:v>4.945229706914768</c:v>
                </c:pt>
                <c:pt idx="61">
                  <c:v>2.585738961371637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口腔科</c:v>
                </c:pt>
                <c:pt idx="2">
                  <c:v>周围血管科</c:v>
                </c:pt>
                <c:pt idx="3">
                  <c:v>神经内科</c:v>
                </c:pt>
                <c:pt idx="4">
                  <c:v>心病四科</c:v>
                </c:pt>
                <c:pt idx="5">
                  <c:v>血液科</c:v>
                </c:pt>
                <c:pt idx="6">
                  <c:v>美容皮肤科</c:v>
                </c:pt>
                <c:pt idx="7">
                  <c:v>妇二科</c:v>
                </c:pt>
                <c:pt idx="8">
                  <c:v>男科</c:v>
                </c:pt>
                <c:pt idx="9">
                  <c:v>东区重症医学科</c:v>
                </c:pt>
                <c:pt idx="10">
                  <c:v>针灸科</c:v>
                </c:pt>
                <c:pt idx="11">
                  <c:v>眼科</c:v>
                </c:pt>
                <c:pt idx="12">
                  <c:v>妇科</c:v>
                </c:pt>
                <c:pt idx="13">
                  <c:v>运动损伤骨科</c:v>
                </c:pt>
                <c:pt idx="14">
                  <c:v>心病一科</c:v>
                </c:pt>
                <c:pt idx="15">
                  <c:v>肝病科</c:v>
                </c:pt>
                <c:pt idx="16">
                  <c:v>脑病二科</c:v>
                </c:pt>
                <c:pt idx="17">
                  <c:v>心病三科</c:v>
                </c:pt>
                <c:pt idx="18">
                  <c:v>治未病中心</c:v>
                </c:pt>
                <c:pt idx="19">
                  <c:v>心病二科</c:v>
                </c:pt>
                <c:pt idx="20">
                  <c:v>老年医学科</c:v>
                </c:pt>
                <c:pt idx="21">
                  <c:v>胸外科</c:v>
                </c:pt>
                <c:pt idx="22">
                  <c:v>呼吸内科</c:v>
                </c:pt>
                <c:pt idx="23">
                  <c:v>微创骨科</c:v>
                </c:pt>
                <c:pt idx="24">
                  <c:v>产科</c:v>
                </c:pt>
                <c:pt idx="25">
                  <c:v>骨科</c:v>
                </c:pt>
                <c:pt idx="26">
                  <c:v>耳鼻喉科</c:v>
                </c:pt>
                <c:pt idx="27">
                  <c:v>东区肾病科</c:v>
                </c:pt>
                <c:pt idx="28">
                  <c:v>康复科</c:v>
                </c:pt>
                <c:pt idx="29">
                  <c:v>乳腺甲状腺外科</c:v>
                </c:pt>
                <c:pt idx="30">
                  <c:v>妇科妇二科合并</c:v>
                </c:pt>
                <c:pt idx="31">
                  <c:v>小儿骨科</c:v>
                </c:pt>
                <c:pt idx="32">
                  <c:v>创伤骨科</c:v>
                </c:pt>
                <c:pt idx="33">
                  <c:v>神经外科</c:v>
                </c:pt>
                <c:pt idx="34">
                  <c:v>肾脏内科</c:v>
                </c:pt>
                <c:pt idx="35">
                  <c:v>中医外治中心</c:v>
                </c:pt>
                <c:pt idx="36">
                  <c:v>中医经典科</c:v>
                </c:pt>
                <c:pt idx="37">
                  <c:v>肝胆外科</c:v>
                </c:pt>
                <c:pt idx="38">
                  <c:v>肿瘤内科</c:v>
                </c:pt>
                <c:pt idx="39">
                  <c:v>内分泌科</c:v>
                </c:pt>
                <c:pt idx="40">
                  <c:v>普通外科</c:v>
                </c:pt>
                <c:pt idx="41">
                  <c:v>医院</c:v>
                </c:pt>
                <c:pt idx="42">
                  <c:v>脾胃病科</c:v>
                </c:pt>
                <c:pt idx="43">
                  <c:v>脊柱骨科</c:v>
                </c:pt>
                <c:pt idx="44">
                  <c:v>心血管内科</c:v>
                </c:pt>
                <c:pt idx="45">
                  <c:v>重症医学科</c:v>
                </c:pt>
                <c:pt idx="46">
                  <c:v>风湿病科</c:v>
                </c:pt>
                <c:pt idx="47">
                  <c:v>脑病三科</c:v>
                </c:pt>
                <c:pt idx="48">
                  <c:v>西区重症医学科</c:v>
                </c:pt>
                <c:pt idx="49">
                  <c:v>小儿推拿科</c:v>
                </c:pt>
                <c:pt idx="50">
                  <c:v>脾胃科消化科合并</c:v>
                </c:pt>
                <c:pt idx="51">
                  <c:v>推拿科</c:v>
                </c:pt>
                <c:pt idx="52">
                  <c:v>脑病一科</c:v>
                </c:pt>
                <c:pt idx="53">
                  <c:v>综合内科</c:v>
                </c:pt>
                <c:pt idx="54">
                  <c:v>肾病科</c:v>
                </c:pt>
                <c:pt idx="55">
                  <c:v>皮肤科</c:v>
                </c:pt>
                <c:pt idx="56">
                  <c:v>泌尿外科</c:v>
                </c:pt>
                <c:pt idx="57">
                  <c:v>肛肠科</c:v>
                </c:pt>
                <c:pt idx="58">
                  <c:v>显微骨科</c:v>
                </c:pt>
                <c:pt idx="59">
                  <c:v>消化内科</c:v>
                </c:pt>
                <c:pt idx="60">
                  <c:v>关节骨科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99.61336323234227</c:v>
                </c:pt>
                <c:pt idx="2">
                  <c:v>98.63402272802105</c:v>
                </c:pt>
                <c:pt idx="3">
                  <c:v>97.713209510011</c:v>
                </c:pt>
                <c:pt idx="4">
                  <c:v>95.11438650797395</c:v>
                </c:pt>
                <c:pt idx="5">
                  <c:v>91.27881868002332</c:v>
                </c:pt>
                <c:pt idx="6">
                  <c:v>90.3688989048024</c:v>
                </c:pt>
                <c:pt idx="7">
                  <c:v>89.78839445272106</c:v>
                </c:pt>
                <c:pt idx="8">
                  <c:v>86.44379341691594</c:v>
                </c:pt>
                <c:pt idx="9">
                  <c:v>85.41794644981404</c:v>
                </c:pt>
                <c:pt idx="10">
                  <c:v>84.80053197523657</c:v>
                </c:pt>
                <c:pt idx="11">
                  <c:v>80.10252298356004</c:v>
                </c:pt>
                <c:pt idx="12">
                  <c:v>77.24515331552915</c:v>
                </c:pt>
                <c:pt idx="13">
                  <c:v>76.8802807966769</c:v>
                </c:pt>
                <c:pt idx="14">
                  <c:v>76.33337663797325</c:v>
                </c:pt>
                <c:pt idx="15">
                  <c:v>75.72389339907883</c:v>
                </c:pt>
                <c:pt idx="16">
                  <c:v>73.11254350972436</c:v>
                </c:pt>
                <c:pt idx="17">
                  <c:v>72.64113374653721</c:v>
                </c:pt>
                <c:pt idx="18">
                  <c:v>71.53338321392505</c:v>
                </c:pt>
                <c:pt idx="19">
                  <c:v>71.3878868463963</c:v>
                </c:pt>
                <c:pt idx="20">
                  <c:v>70.7393391975034</c:v>
                </c:pt>
                <c:pt idx="21">
                  <c:v>67.77108815899366</c:v>
                </c:pt>
                <c:pt idx="22">
                  <c:v>65.71775941050342</c:v>
                </c:pt>
                <c:pt idx="23">
                  <c:v>62.92044566204138</c:v>
                </c:pt>
                <c:pt idx="24">
                  <c:v>61.29978385315755</c:v>
                </c:pt>
                <c:pt idx="25">
                  <c:v>59.49872186079648</c:v>
                </c:pt>
                <c:pt idx="26">
                  <c:v>57.569744195484745</c:v>
                </c:pt>
                <c:pt idx="27">
                  <c:v>56.47605161021246</c:v>
                </c:pt>
                <c:pt idx="28">
                  <c:v>55.59436317508122</c:v>
                </c:pt>
                <c:pt idx="29">
                  <c:v>55.43104517881329</c:v>
                </c:pt>
                <c:pt idx="30">
                  <c:v>54.321288612983935</c:v>
                </c:pt>
                <c:pt idx="31">
                  <c:v>53.981039684532405</c:v>
                </c:pt>
                <c:pt idx="32">
                  <c:v>53.74476556303851</c:v>
                </c:pt>
                <c:pt idx="33">
                  <c:v>51.44246813956122</c:v>
                </c:pt>
                <c:pt idx="34">
                  <c:v>46.45352853575125</c:v>
                </c:pt>
                <c:pt idx="35">
                  <c:v>46.278955483725156</c:v>
                </c:pt>
                <c:pt idx="36">
                  <c:v>45.600789475141866</c:v>
                </c:pt>
                <c:pt idx="37">
                  <c:v>42.7595698140084</c:v>
                </c:pt>
                <c:pt idx="38">
                  <c:v>41.58457704633247</c:v>
                </c:pt>
                <c:pt idx="39">
                  <c:v>36.86705284179395</c:v>
                </c:pt>
                <c:pt idx="40">
                  <c:v>35.71191311387618</c:v>
                </c:pt>
                <c:pt idx="41">
                  <c:v>34.42285971694389</c:v>
                </c:pt>
                <c:pt idx="42">
                  <c:v>33.4377688677199</c:v>
                </c:pt>
                <c:pt idx="43">
                  <c:v>29.22354491072126</c:v>
                </c:pt>
                <c:pt idx="44">
                  <c:v>28.205308359040444</c:v>
                </c:pt>
                <c:pt idx="45">
                  <c:v>27.786299444838033</c:v>
                </c:pt>
                <c:pt idx="46">
                  <c:v>26.615423395402615</c:v>
                </c:pt>
                <c:pt idx="47">
                  <c:v>26.395984607318155</c:v>
                </c:pt>
                <c:pt idx="48">
                  <c:v>23.49858492334506</c:v>
                </c:pt>
                <c:pt idx="49">
                  <c:v>21.771128870438346</c:v>
                </c:pt>
                <c:pt idx="50">
                  <c:v>20.875853828349886</c:v>
                </c:pt>
                <c:pt idx="51">
                  <c:v>20.176624752012582</c:v>
                </c:pt>
                <c:pt idx="52">
                  <c:v>18.71484236561068</c:v>
                </c:pt>
                <c:pt idx="53">
                  <c:v>18.522302955361805</c:v>
                </c:pt>
                <c:pt idx="54">
                  <c:v>18.41037019785454</c:v>
                </c:pt>
                <c:pt idx="55">
                  <c:v>15.68955640278669</c:v>
                </c:pt>
                <c:pt idx="56">
                  <c:v>13.420142275396218</c:v>
                </c:pt>
                <c:pt idx="57">
                  <c:v>11.804033413519946</c:v>
                </c:pt>
                <c:pt idx="58">
                  <c:v>11.56173283604271</c:v>
                </c:pt>
                <c:pt idx="59">
                  <c:v>2.419380173747468</c:v>
                </c:pt>
                <c:pt idx="60">
                  <c:v>1.779203816837891</c:v>
                </c:pt>
                <c:pt idx="61">
                  <c:v>0.6421804200931738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骨科</c:v>
                </c:pt>
                <c:pt idx="2">
                  <c:v>肿瘤内科</c:v>
                </c:pt>
                <c:pt idx="3">
                  <c:v>泌尿外科</c:v>
                </c:pt>
                <c:pt idx="4">
                  <c:v>神经内科</c:v>
                </c:pt>
                <c:pt idx="5">
                  <c:v>眼科</c:v>
                </c:pt>
                <c:pt idx="6">
                  <c:v>乳腺甲状腺外科</c:v>
                </c:pt>
                <c:pt idx="7">
                  <c:v>风湿病科</c:v>
                </c:pt>
                <c:pt idx="8">
                  <c:v>妇科</c:v>
                </c:pt>
                <c:pt idx="9">
                  <c:v>中医经典科</c:v>
                </c:pt>
                <c:pt idx="10">
                  <c:v>运动损伤骨科</c:v>
                </c:pt>
                <c:pt idx="11">
                  <c:v>肛肠科</c:v>
                </c:pt>
                <c:pt idx="12">
                  <c:v>口腔科</c:v>
                </c:pt>
                <c:pt idx="13">
                  <c:v>心病三科</c:v>
                </c:pt>
                <c:pt idx="14">
                  <c:v>耳鼻喉科</c:v>
                </c:pt>
                <c:pt idx="15">
                  <c:v>针灸科</c:v>
                </c:pt>
                <c:pt idx="16">
                  <c:v>普通外科</c:v>
                </c:pt>
                <c:pt idx="17">
                  <c:v>重症医学科</c:v>
                </c:pt>
                <c:pt idx="18">
                  <c:v>肾病科</c:v>
                </c:pt>
                <c:pt idx="19">
                  <c:v>小儿推拿科</c:v>
                </c:pt>
                <c:pt idx="20">
                  <c:v>脑病一科</c:v>
                </c:pt>
                <c:pt idx="21">
                  <c:v>东区重症医学科</c:v>
                </c:pt>
                <c:pt idx="22">
                  <c:v>妇二科</c:v>
                </c:pt>
                <c:pt idx="23">
                  <c:v>显微骨科</c:v>
                </c:pt>
                <c:pt idx="24">
                  <c:v>美容皮肤科</c:v>
                </c:pt>
                <c:pt idx="25">
                  <c:v>血液科</c:v>
                </c:pt>
                <c:pt idx="26">
                  <c:v>康复科</c:v>
                </c:pt>
                <c:pt idx="27">
                  <c:v>周围血管科</c:v>
                </c:pt>
                <c:pt idx="28">
                  <c:v>老年医学科</c:v>
                </c:pt>
                <c:pt idx="29">
                  <c:v>脑病三科</c:v>
                </c:pt>
                <c:pt idx="30">
                  <c:v>中医外治中心</c:v>
                </c:pt>
                <c:pt idx="31">
                  <c:v>创伤骨科</c:v>
                </c:pt>
                <c:pt idx="32">
                  <c:v>心病二科</c:v>
                </c:pt>
                <c:pt idx="33">
                  <c:v>关节骨科</c:v>
                </c:pt>
                <c:pt idx="34">
                  <c:v>心病一科</c:v>
                </c:pt>
                <c:pt idx="35">
                  <c:v>综合内科</c:v>
                </c:pt>
                <c:pt idx="36">
                  <c:v>妇科妇二科合并</c:v>
                </c:pt>
                <c:pt idx="37">
                  <c:v>胸外科</c:v>
                </c:pt>
                <c:pt idx="38">
                  <c:v>小儿骨科</c:v>
                </c:pt>
                <c:pt idx="39">
                  <c:v>脊柱骨科</c:v>
                </c:pt>
                <c:pt idx="40">
                  <c:v>身心医学科</c:v>
                </c:pt>
                <c:pt idx="41">
                  <c:v>呼吸内科</c:v>
                </c:pt>
                <c:pt idx="42">
                  <c:v>内分泌科</c:v>
                </c:pt>
                <c:pt idx="43">
                  <c:v>神经外科</c:v>
                </c:pt>
                <c:pt idx="44">
                  <c:v>脾胃病科</c:v>
                </c:pt>
                <c:pt idx="45">
                  <c:v>心血管内科</c:v>
                </c:pt>
                <c:pt idx="46">
                  <c:v>微创骨科</c:v>
                </c:pt>
                <c:pt idx="47">
                  <c:v>心病四科</c:v>
                </c:pt>
                <c:pt idx="48">
                  <c:v>脑病二科</c:v>
                </c:pt>
                <c:pt idx="49">
                  <c:v>治未病中心</c:v>
                </c:pt>
                <c:pt idx="50">
                  <c:v>脾胃科消化科合并</c:v>
                </c:pt>
                <c:pt idx="51">
                  <c:v>皮肤科</c:v>
                </c:pt>
                <c:pt idx="52">
                  <c:v>产科</c:v>
                </c:pt>
                <c:pt idx="53">
                  <c:v>肾脏内科</c:v>
                </c:pt>
                <c:pt idx="54">
                  <c:v>男科</c:v>
                </c:pt>
                <c:pt idx="55">
                  <c:v>西区重症医学科</c:v>
                </c:pt>
                <c:pt idx="56">
                  <c:v>东区肾病科</c:v>
                </c:pt>
                <c:pt idx="57">
                  <c:v>消化内科</c:v>
                </c:pt>
                <c:pt idx="58">
                  <c:v>儿科</c:v>
                </c:pt>
                <c:pt idx="59">
                  <c:v>肝胆外科</c:v>
                </c:pt>
                <c:pt idx="60">
                  <c:v>推拿科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99.56553474812044</c:v>
                </c:pt>
                <c:pt idx="1">
                  <c:v>93.41944063816734</c:v>
                </c:pt>
                <c:pt idx="2">
                  <c:v>92.89618379789246</c:v>
                </c:pt>
                <c:pt idx="3">
                  <c:v>92.56520378806023</c:v>
                </c:pt>
                <c:pt idx="4">
                  <c:v>91.80850119553345</c:v>
                </c:pt>
                <c:pt idx="5">
                  <c:v>91.6563210453327</c:v>
                </c:pt>
                <c:pt idx="6">
                  <c:v>89.284586141552</c:v>
                </c:pt>
                <c:pt idx="7">
                  <c:v>83.43086664855406</c:v>
                </c:pt>
                <c:pt idx="8">
                  <c:v>82.32092806537577</c:v>
                </c:pt>
                <c:pt idx="9">
                  <c:v>81.45133474432373</c:v>
                </c:pt>
                <c:pt idx="10">
                  <c:v>80.11126963596216</c:v>
                </c:pt>
                <c:pt idx="11">
                  <c:v>78.04547554670962</c:v>
                </c:pt>
                <c:pt idx="12">
                  <c:v>75.34571382838855</c:v>
                </c:pt>
                <c:pt idx="13">
                  <c:v>75.22153883133677</c:v>
                </c:pt>
                <c:pt idx="14">
                  <c:v>74.17038634339852</c:v>
                </c:pt>
                <c:pt idx="15">
                  <c:v>72.93696290001577</c:v>
                </c:pt>
                <c:pt idx="16">
                  <c:v>72.7850461684354</c:v>
                </c:pt>
                <c:pt idx="17">
                  <c:v>70.95835286522625</c:v>
                </c:pt>
                <c:pt idx="18">
                  <c:v>67.98994806090212</c:v>
                </c:pt>
                <c:pt idx="19">
                  <c:v>64.97316756645827</c:v>
                </c:pt>
                <c:pt idx="20">
                  <c:v>64.23183605010524</c:v>
                </c:pt>
                <c:pt idx="21">
                  <c:v>61.36121723149264</c:v>
                </c:pt>
                <c:pt idx="22">
                  <c:v>59.8966820582207</c:v>
                </c:pt>
                <c:pt idx="23">
                  <c:v>59.81760358930548</c:v>
                </c:pt>
                <c:pt idx="24">
                  <c:v>58.37422560530226</c:v>
                </c:pt>
                <c:pt idx="25">
                  <c:v>56.75989854266976</c:v>
                </c:pt>
                <c:pt idx="26">
                  <c:v>53.14673761736388</c:v>
                </c:pt>
                <c:pt idx="27">
                  <c:v>52.990256883993304</c:v>
                </c:pt>
                <c:pt idx="28">
                  <c:v>50.25551912768999</c:v>
                </c:pt>
                <c:pt idx="29">
                  <c:v>49.37500692917456</c:v>
                </c:pt>
                <c:pt idx="30">
                  <c:v>49.20408756347874</c:v>
                </c:pt>
                <c:pt idx="31">
                  <c:v>49.042998105383504</c:v>
                </c:pt>
                <c:pt idx="32">
                  <c:v>48.13227293536493</c:v>
                </c:pt>
                <c:pt idx="33">
                  <c:v>47.17529789240646</c:v>
                </c:pt>
                <c:pt idx="34">
                  <c:v>41.50581589179196</c:v>
                </c:pt>
                <c:pt idx="35">
                  <c:v>36.86890293037213</c:v>
                </c:pt>
                <c:pt idx="36">
                  <c:v>35.56424760967172</c:v>
                </c:pt>
                <c:pt idx="37">
                  <c:v>34.91628284963928</c:v>
                </c:pt>
                <c:pt idx="38">
                  <c:v>33.09396638531412</c:v>
                </c:pt>
                <c:pt idx="39">
                  <c:v>29.479869613604116</c:v>
                </c:pt>
                <c:pt idx="40">
                  <c:v>27.872540719692964</c:v>
                </c:pt>
                <c:pt idx="41">
                  <c:v>26.915180728532405</c:v>
                </c:pt>
                <c:pt idx="42">
                  <c:v>23.23534627485415</c:v>
                </c:pt>
                <c:pt idx="43">
                  <c:v>23.16449901444846</c:v>
                </c:pt>
                <c:pt idx="44">
                  <c:v>22.792910090878337</c:v>
                </c:pt>
                <c:pt idx="45">
                  <c:v>22.609032771823156</c:v>
                </c:pt>
                <c:pt idx="46">
                  <c:v>22.40170415153948</c:v>
                </c:pt>
                <c:pt idx="47">
                  <c:v>21.537804349939726</c:v>
                </c:pt>
                <c:pt idx="48">
                  <c:v>21.515178559794034</c:v>
                </c:pt>
                <c:pt idx="49">
                  <c:v>14.137881888977466</c:v>
                </c:pt>
                <c:pt idx="50">
                  <c:v>13.22194198404909</c:v>
                </c:pt>
                <c:pt idx="51">
                  <c:v>12.53700220906988</c:v>
                </c:pt>
                <c:pt idx="52">
                  <c:v>11.500581047882674</c:v>
                </c:pt>
                <c:pt idx="53">
                  <c:v>9.290451189201555</c:v>
                </c:pt>
                <c:pt idx="54">
                  <c:v>8.435926965043873</c:v>
                </c:pt>
                <c:pt idx="55">
                  <c:v>7.1688193216182805</c:v>
                </c:pt>
                <c:pt idx="56">
                  <c:v>5.556872268579749</c:v>
                </c:pt>
                <c:pt idx="57">
                  <c:v>2.050936159218808</c:v>
                </c:pt>
                <c:pt idx="58">
                  <c:v>1.9716423038906195</c:v>
                </c:pt>
                <c:pt idx="59">
                  <c:v>1.881792174719954</c:v>
                </c:pt>
                <c:pt idx="60">
                  <c:v>1.1314550285775882</c:v>
                </c:pt>
                <c:pt idx="61">
                  <c:v>0.48631004124422006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脑病三科</c:v>
                </c:pt>
                <c:pt idx="2">
                  <c:v>西区重症医学科</c:v>
                </c:pt>
                <c:pt idx="3">
                  <c:v>小儿推拿科</c:v>
                </c:pt>
                <c:pt idx="4">
                  <c:v>泌尿外科</c:v>
                </c:pt>
                <c:pt idx="5">
                  <c:v>神经内科</c:v>
                </c:pt>
                <c:pt idx="6">
                  <c:v>神经外科</c:v>
                </c:pt>
                <c:pt idx="7">
                  <c:v>脾胃病科</c:v>
                </c:pt>
                <c:pt idx="8">
                  <c:v>皮肤科</c:v>
                </c:pt>
                <c:pt idx="9">
                  <c:v>创伤骨科</c:v>
                </c:pt>
                <c:pt idx="10">
                  <c:v>显微骨科</c:v>
                </c:pt>
                <c:pt idx="11">
                  <c:v>推拿科</c:v>
                </c:pt>
                <c:pt idx="12">
                  <c:v>身心医学科</c:v>
                </c:pt>
                <c:pt idx="13">
                  <c:v>普通外科</c:v>
                </c:pt>
                <c:pt idx="14">
                  <c:v>妇科</c:v>
                </c:pt>
                <c:pt idx="15">
                  <c:v>骨科</c:v>
                </c:pt>
                <c:pt idx="16">
                  <c:v>肛肠科</c:v>
                </c:pt>
                <c:pt idx="17">
                  <c:v>胸外科</c:v>
                </c:pt>
                <c:pt idx="18">
                  <c:v>脊柱骨科</c:v>
                </c:pt>
                <c:pt idx="19">
                  <c:v>心病二科</c:v>
                </c:pt>
                <c:pt idx="20">
                  <c:v>治未病中心</c:v>
                </c:pt>
                <c:pt idx="21">
                  <c:v>消化内科</c:v>
                </c:pt>
                <c:pt idx="22">
                  <c:v>心病一科</c:v>
                </c:pt>
                <c:pt idx="23">
                  <c:v>医院</c:v>
                </c:pt>
                <c:pt idx="24">
                  <c:v>风湿病科</c:v>
                </c:pt>
                <c:pt idx="25">
                  <c:v>内分泌科</c:v>
                </c:pt>
                <c:pt idx="26">
                  <c:v>产科</c:v>
                </c:pt>
                <c:pt idx="27">
                  <c:v>小儿骨科</c:v>
                </c:pt>
                <c:pt idx="28">
                  <c:v>肝胆外科</c:v>
                </c:pt>
                <c:pt idx="29">
                  <c:v>耳鼻喉科</c:v>
                </c:pt>
                <c:pt idx="30">
                  <c:v>肿瘤内科</c:v>
                </c:pt>
                <c:pt idx="31">
                  <c:v>呼吸内科</c:v>
                </c:pt>
                <c:pt idx="32">
                  <c:v>血液科</c:v>
                </c:pt>
                <c:pt idx="33">
                  <c:v>肝病科</c:v>
                </c:pt>
                <c:pt idx="34">
                  <c:v>心血管内科</c:v>
                </c:pt>
                <c:pt idx="35">
                  <c:v>综合内科</c:v>
                </c:pt>
                <c:pt idx="36">
                  <c:v>针灸科</c:v>
                </c:pt>
                <c:pt idx="37">
                  <c:v>关节骨科</c:v>
                </c:pt>
                <c:pt idx="38">
                  <c:v>东区肾病科</c:v>
                </c:pt>
                <c:pt idx="39">
                  <c:v>老年医学科</c:v>
                </c:pt>
                <c:pt idx="40">
                  <c:v>男科</c:v>
                </c:pt>
                <c:pt idx="41">
                  <c:v>妇二科</c:v>
                </c:pt>
                <c:pt idx="42">
                  <c:v>肾病科</c:v>
                </c:pt>
                <c:pt idx="43">
                  <c:v>康复科</c:v>
                </c:pt>
                <c:pt idx="44">
                  <c:v>眼科</c:v>
                </c:pt>
                <c:pt idx="45">
                  <c:v>脑病二科</c:v>
                </c:pt>
                <c:pt idx="46">
                  <c:v>乳腺甲状腺外科</c:v>
                </c:pt>
                <c:pt idx="47">
                  <c:v>脾胃科消化科合并</c:v>
                </c:pt>
                <c:pt idx="48">
                  <c:v>美容皮肤科</c:v>
                </c:pt>
                <c:pt idx="49">
                  <c:v>心病三科</c:v>
                </c:pt>
                <c:pt idx="50">
                  <c:v>儿科</c:v>
                </c:pt>
                <c:pt idx="51">
                  <c:v>微创骨科</c:v>
                </c:pt>
                <c:pt idx="52">
                  <c:v>中医经典科</c:v>
                </c:pt>
                <c:pt idx="53">
                  <c:v>周围血管科</c:v>
                </c:pt>
                <c:pt idx="54">
                  <c:v>东区重症医学科</c:v>
                </c:pt>
                <c:pt idx="55">
                  <c:v>口腔科</c:v>
                </c:pt>
                <c:pt idx="56">
                  <c:v>脑病一科</c:v>
                </c:pt>
                <c:pt idx="57">
                  <c:v>重症医学科</c:v>
                </c:pt>
                <c:pt idx="58">
                  <c:v>妇科妇二科合并</c:v>
                </c:pt>
                <c:pt idx="59">
                  <c:v>肾脏内科</c:v>
                </c:pt>
                <c:pt idx="60">
                  <c:v>心病四科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97.0414825695774</c:v>
                </c:pt>
                <c:pt idx="2">
                  <c:v>90.13783589080079</c:v>
                </c:pt>
                <c:pt idx="3">
                  <c:v>87.19784743252423</c:v>
                </c:pt>
                <c:pt idx="4">
                  <c:v>87.1269445998854</c:v>
                </c:pt>
                <c:pt idx="5">
                  <c:v>86.06594619306921</c:v>
                </c:pt>
                <c:pt idx="6">
                  <c:v>83.52292123934518</c:v>
                </c:pt>
                <c:pt idx="7">
                  <c:v>80.0227170083968</c:v>
                </c:pt>
                <c:pt idx="8">
                  <c:v>78.94158041923421</c:v>
                </c:pt>
                <c:pt idx="9">
                  <c:v>77.52284564868826</c:v>
                </c:pt>
                <c:pt idx="10">
                  <c:v>75.02984339881885</c:v>
                </c:pt>
                <c:pt idx="11">
                  <c:v>75.02784306940306</c:v>
                </c:pt>
                <c:pt idx="12">
                  <c:v>74.47563500618712</c:v>
                </c:pt>
                <c:pt idx="13">
                  <c:v>73.62302910217848</c:v>
                </c:pt>
                <c:pt idx="14">
                  <c:v>70.0001992642596</c:v>
                </c:pt>
                <c:pt idx="15">
                  <c:v>68.46909211132729</c:v>
                </c:pt>
                <c:pt idx="16">
                  <c:v>66.30346832095732</c:v>
                </c:pt>
                <c:pt idx="17">
                  <c:v>63.54890643896737</c:v>
                </c:pt>
                <c:pt idx="18">
                  <c:v>60.576171906397136</c:v>
                </c:pt>
                <c:pt idx="19">
                  <c:v>58.492268054911285</c:v>
                </c:pt>
                <c:pt idx="20">
                  <c:v>56.889066609176666</c:v>
                </c:pt>
                <c:pt idx="21">
                  <c:v>56.025814198285524</c:v>
                </c:pt>
                <c:pt idx="22">
                  <c:v>54.15148822802999</c:v>
                </c:pt>
                <c:pt idx="23">
                  <c:v>54.01287106428731</c:v>
                </c:pt>
                <c:pt idx="24">
                  <c:v>51.425868457978794</c:v>
                </c:pt>
                <c:pt idx="25">
                  <c:v>50.74132963149983</c:v>
                </c:pt>
                <c:pt idx="26">
                  <c:v>47.91710226362458</c:v>
                </c:pt>
                <c:pt idx="27">
                  <c:v>47.086526507044894</c:v>
                </c:pt>
                <c:pt idx="28">
                  <c:v>45.78587029661916</c:v>
                </c:pt>
                <c:pt idx="29">
                  <c:v>44.11289372460123</c:v>
                </c:pt>
                <c:pt idx="30">
                  <c:v>43.737081914002744</c:v>
                </c:pt>
                <c:pt idx="31">
                  <c:v>43.56452665654776</c:v>
                </c:pt>
                <c:pt idx="32">
                  <c:v>43.112687562868075</c:v>
                </c:pt>
                <c:pt idx="33">
                  <c:v>42.46291812983173</c:v>
                </c:pt>
                <c:pt idx="34">
                  <c:v>42.251419496152614</c:v>
                </c:pt>
                <c:pt idx="35">
                  <c:v>41.134303240405046</c:v>
                </c:pt>
                <c:pt idx="36">
                  <c:v>39.32839774971953</c:v>
                </c:pt>
                <c:pt idx="37">
                  <c:v>38.62974538523499</c:v>
                </c:pt>
                <c:pt idx="38">
                  <c:v>34.36028444063279</c:v>
                </c:pt>
                <c:pt idx="39">
                  <c:v>32.98067245738797</c:v>
                </c:pt>
                <c:pt idx="40">
                  <c:v>30.38206977835835</c:v>
                </c:pt>
                <c:pt idx="41">
                  <c:v>29.559786136801105</c:v>
                </c:pt>
                <c:pt idx="42">
                  <c:v>28.464005034163577</c:v>
                </c:pt>
                <c:pt idx="43">
                  <c:v>26.40477333600875</c:v>
                </c:pt>
                <c:pt idx="44">
                  <c:v>21.435926440707025</c:v>
                </c:pt>
                <c:pt idx="45">
                  <c:v>21.403540903591047</c:v>
                </c:pt>
                <c:pt idx="46">
                  <c:v>20.69886208550394</c:v>
                </c:pt>
                <c:pt idx="47">
                  <c:v>19.815075936939554</c:v>
                </c:pt>
                <c:pt idx="48">
                  <c:v>19.32365396325728</c:v>
                </c:pt>
                <c:pt idx="49">
                  <c:v>17.73144660766014</c:v>
                </c:pt>
                <c:pt idx="50">
                  <c:v>16.85443288816138</c:v>
                </c:pt>
                <c:pt idx="51">
                  <c:v>15.46346399805798</c:v>
                </c:pt>
                <c:pt idx="52">
                  <c:v>12.502784473763015</c:v>
                </c:pt>
                <c:pt idx="53">
                  <c:v>11.71360511874477</c:v>
                </c:pt>
                <c:pt idx="54">
                  <c:v>8.575196705925755</c:v>
                </c:pt>
                <c:pt idx="55">
                  <c:v>8.15268828373897</c:v>
                </c:pt>
                <c:pt idx="56">
                  <c:v>7.163562737587232</c:v>
                </c:pt>
                <c:pt idx="57">
                  <c:v>6.633924799353144</c:v>
                </c:pt>
                <c:pt idx="58">
                  <c:v>6.102835907830752</c:v>
                </c:pt>
                <c:pt idx="59">
                  <c:v>4.13970216847493</c:v>
                </c:pt>
                <c:pt idx="60">
                  <c:v>1.3947620132424101</c:v>
                </c:pt>
                <c:pt idx="61">
                  <c:v>0.6661229765920859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皮肤科</c:v>
                </c:pt>
                <c:pt idx="2">
                  <c:v>骨科</c:v>
                </c:pt>
                <c:pt idx="3">
                  <c:v>乳腺甲状腺外科</c:v>
                </c:pt>
                <c:pt idx="4">
                  <c:v>男科</c:v>
                </c:pt>
                <c:pt idx="5">
                  <c:v>肝胆外科</c:v>
                </c:pt>
                <c:pt idx="6">
                  <c:v>微创骨科</c:v>
                </c:pt>
                <c:pt idx="7">
                  <c:v>肾病科</c:v>
                </c:pt>
                <c:pt idx="8">
                  <c:v>心血管内科</c:v>
                </c:pt>
                <c:pt idx="9">
                  <c:v>内分泌科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中医外治中心</c:v>
                </c:pt>
                <c:pt idx="13">
                  <c:v>肿瘤内科</c:v>
                </c:pt>
                <c:pt idx="14">
                  <c:v>眼科</c:v>
                </c:pt>
                <c:pt idx="15">
                  <c:v>综合内科</c:v>
                </c:pt>
                <c:pt idx="16">
                  <c:v>脑病二科</c:v>
                </c:pt>
                <c:pt idx="17">
                  <c:v>产科</c:v>
                </c:pt>
                <c:pt idx="18">
                  <c:v>脾胃科消化科合并</c:v>
                </c:pt>
                <c:pt idx="19">
                  <c:v>口腔科</c:v>
                </c:pt>
                <c:pt idx="20">
                  <c:v>脑病一科</c:v>
                </c:pt>
                <c:pt idx="21">
                  <c:v>神经外科</c:v>
                </c:pt>
                <c:pt idx="22">
                  <c:v>心病二科</c:v>
                </c:pt>
                <c:pt idx="23">
                  <c:v>小儿骨科</c:v>
                </c:pt>
                <c:pt idx="24">
                  <c:v>重症医学科</c:v>
                </c:pt>
                <c:pt idx="25">
                  <c:v>小儿推拿科</c:v>
                </c:pt>
                <c:pt idx="26">
                  <c:v>风湿病科</c:v>
                </c:pt>
                <c:pt idx="27">
                  <c:v>消化内科</c:v>
                </c:pt>
                <c:pt idx="28">
                  <c:v>妇科妇二科合并</c:v>
                </c:pt>
                <c:pt idx="29">
                  <c:v>妇科</c:v>
                </c:pt>
                <c:pt idx="30">
                  <c:v>脑病三科</c:v>
                </c:pt>
                <c:pt idx="31">
                  <c:v>心病三科</c:v>
                </c:pt>
                <c:pt idx="32">
                  <c:v>心病四科</c:v>
                </c:pt>
                <c:pt idx="33">
                  <c:v>老年医学科</c:v>
                </c:pt>
                <c:pt idx="34">
                  <c:v>美容皮肤科</c:v>
                </c:pt>
                <c:pt idx="35">
                  <c:v>心病一科</c:v>
                </c:pt>
                <c:pt idx="36">
                  <c:v>耳鼻喉科</c:v>
                </c:pt>
                <c:pt idx="37">
                  <c:v>肝病科</c:v>
                </c:pt>
                <c:pt idx="38">
                  <c:v>妇二科</c:v>
                </c:pt>
                <c:pt idx="39">
                  <c:v>运动损伤骨科</c:v>
                </c:pt>
                <c:pt idx="40">
                  <c:v>儿科</c:v>
                </c:pt>
                <c:pt idx="41">
                  <c:v>针灸科</c:v>
                </c:pt>
                <c:pt idx="42">
                  <c:v>中医经典科</c:v>
                </c:pt>
                <c:pt idx="43">
                  <c:v>周围血管科</c:v>
                </c:pt>
                <c:pt idx="44">
                  <c:v>泌尿外科</c:v>
                </c:pt>
                <c:pt idx="45">
                  <c:v>东区肾病科</c:v>
                </c:pt>
                <c:pt idx="46">
                  <c:v>治未病中心</c:v>
                </c:pt>
                <c:pt idx="47">
                  <c:v>肛肠科</c:v>
                </c:pt>
                <c:pt idx="48">
                  <c:v>西区重症医学科</c:v>
                </c:pt>
                <c:pt idx="49">
                  <c:v>创伤骨科</c:v>
                </c:pt>
                <c:pt idx="50">
                  <c:v>呼吸内科</c:v>
                </c:pt>
                <c:pt idx="51">
                  <c:v>神经内科</c:v>
                </c:pt>
                <c:pt idx="52">
                  <c:v>显微骨科</c:v>
                </c:pt>
                <c:pt idx="53">
                  <c:v>东区重症医学科</c:v>
                </c:pt>
                <c:pt idx="54">
                  <c:v>胸外科</c:v>
                </c:pt>
                <c:pt idx="55">
                  <c:v>脾胃病科</c:v>
                </c:pt>
                <c:pt idx="56">
                  <c:v>血液科</c:v>
                </c:pt>
                <c:pt idx="57">
                  <c:v>关节骨科</c:v>
                </c:pt>
                <c:pt idx="58">
                  <c:v>康复科</c:v>
                </c:pt>
                <c:pt idx="59">
                  <c:v>身心医学科</c:v>
                </c:pt>
                <c:pt idx="60">
                  <c:v>普通外科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40.49650286705841</c:v>
                </c:pt>
                <c:pt idx="2">
                  <c:v>10.948976086316616</c:v>
                </c:pt>
                <c:pt idx="3">
                  <c:v>9.660522558637137</c:v>
                </c:pt>
                <c:pt idx="4">
                  <c:v>9.220659012892755</c:v>
                </c:pt>
                <c:pt idx="5">
                  <c:v>7.617811182922445</c:v>
                </c:pt>
                <c:pt idx="6">
                  <c:v>6.484887842942436</c:v>
                </c:pt>
                <c:pt idx="7">
                  <c:v>4.4544841718101456</c:v>
                </c:pt>
                <c:pt idx="8">
                  <c:v>3.9419849017323525</c:v>
                </c:pt>
                <c:pt idx="9">
                  <c:v>3.78609236940837</c:v>
                </c:pt>
                <c:pt idx="10">
                  <c:v>3.166754660579419</c:v>
                </c:pt>
                <c:pt idx="11">
                  <c:v>2.976632793572498</c:v>
                </c:pt>
                <c:pt idx="12">
                  <c:v>2.374930762892025</c:v>
                </c:pt>
                <c:pt idx="13">
                  <c:v>2.2363840356241873</c:v>
                </c:pt>
                <c:pt idx="14">
                  <c:v>1.8407792086315928</c:v>
                </c:pt>
                <c:pt idx="15">
                  <c:v>1.7484767477803629</c:v>
                </c:pt>
                <c:pt idx="16">
                  <c:v>1.747029032738808</c:v>
                </c:pt>
                <c:pt idx="17">
                  <c:v>1.6327572817236318</c:v>
                </c:pt>
                <c:pt idx="18">
                  <c:v>1.6310473694943866</c:v>
                </c:pt>
                <c:pt idx="19">
                  <c:v>1.4130138904136986</c:v>
                </c:pt>
                <c:pt idx="20">
                  <c:v>1.2122242778644907</c:v>
                </c:pt>
                <c:pt idx="21">
                  <c:v>1.0953888054264573</c:v>
                </c:pt>
                <c:pt idx="22">
                  <c:v>1.0688711389967709</c:v>
                </c:pt>
                <c:pt idx="23">
                  <c:v>1.0063933995875944</c:v>
                </c:pt>
                <c:pt idx="24">
                  <c:v>1.0045699684324654</c:v>
                </c:pt>
                <c:pt idx="25">
                  <c:v>1.0024637378887233</c:v>
                </c:pt>
                <c:pt idx="26">
                  <c:v>0.9742583657328271</c:v>
                </c:pt>
                <c:pt idx="27">
                  <c:v>0.9690825183833789</c:v>
                </c:pt>
                <c:pt idx="28">
                  <c:v>0.9404078068555882</c:v>
                </c:pt>
                <c:pt idx="29">
                  <c:v>0.8735824795147146</c:v>
                </c:pt>
                <c:pt idx="30">
                  <c:v>0.8575334642218891</c:v>
                </c:pt>
                <c:pt idx="31">
                  <c:v>0.8275041622467099</c:v>
                </c:pt>
                <c:pt idx="32">
                  <c:v>0.7771773801752541</c:v>
                </c:pt>
                <c:pt idx="33">
                  <c:v>0.7767659542746266</c:v>
                </c:pt>
                <c:pt idx="34">
                  <c:v>0.7385259064632562</c:v>
                </c:pt>
                <c:pt idx="35">
                  <c:v>0.6723659309153506</c:v>
                </c:pt>
                <c:pt idx="36">
                  <c:v>0.6615694411320728</c:v>
                </c:pt>
                <c:pt idx="37">
                  <c:v>0.6451494618261868</c:v>
                </c:pt>
                <c:pt idx="38">
                  <c:v>0.6343353921151496</c:v>
                </c:pt>
                <c:pt idx="39">
                  <c:v>0.627684638068578</c:v>
                </c:pt>
                <c:pt idx="40">
                  <c:v>0.6186217435036784</c:v>
                </c:pt>
                <c:pt idx="41">
                  <c:v>0.5686936932557792</c:v>
                </c:pt>
                <c:pt idx="42">
                  <c:v>0.5558041494433652</c:v>
                </c:pt>
                <c:pt idx="43">
                  <c:v>0.5537525545139933</c:v>
                </c:pt>
                <c:pt idx="44">
                  <c:v>0.49772724668848395</c:v>
                </c:pt>
                <c:pt idx="45">
                  <c:v>0.49486004572402764</c:v>
                </c:pt>
                <c:pt idx="46">
                  <c:v>0.4903679421441275</c:v>
                </c:pt>
                <c:pt idx="47">
                  <c:v>0.47183482769361085</c:v>
                </c:pt>
                <c:pt idx="48">
                  <c:v>0.46860982146308816</c:v>
                </c:pt>
                <c:pt idx="49">
                  <c:v>0.4288123334514164</c:v>
                </c:pt>
                <c:pt idx="50">
                  <c:v>0.4249327821836486</c:v>
                </c:pt>
                <c:pt idx="51">
                  <c:v>0.4203708955812211</c:v>
                </c:pt>
                <c:pt idx="52">
                  <c:v>0.41187284188232587</c:v>
                </c:pt>
                <c:pt idx="53">
                  <c:v>0.4063093402621484</c:v>
                </c:pt>
                <c:pt idx="54">
                  <c:v>0.38684134721068514</c:v>
                </c:pt>
                <c:pt idx="55">
                  <c:v>0.3862209634000725</c:v>
                </c:pt>
                <c:pt idx="56">
                  <c:v>0.3785145515379329</c:v>
                </c:pt>
                <c:pt idx="57">
                  <c:v>0.37819637079149004</c:v>
                </c:pt>
                <c:pt idx="58">
                  <c:v>0.36080030461826007</c:v>
                </c:pt>
                <c:pt idx="59">
                  <c:v>0.3590458663744552</c:v>
                </c:pt>
                <c:pt idx="60">
                  <c:v>0.3587906862741404</c:v>
                </c:pt>
                <c:pt idx="61">
                  <c:v>0.35518964309151685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产科</c:v>
                </c:pt>
                <c:pt idx="2">
                  <c:v>神经外科</c:v>
                </c:pt>
                <c:pt idx="3">
                  <c:v>治未病中心</c:v>
                </c:pt>
                <c:pt idx="4">
                  <c:v>康复科</c:v>
                </c:pt>
                <c:pt idx="5">
                  <c:v>消化内科</c:v>
                </c:pt>
                <c:pt idx="6">
                  <c:v>脑病一科</c:v>
                </c:pt>
                <c:pt idx="7">
                  <c:v>脾胃病科</c:v>
                </c:pt>
                <c:pt idx="8">
                  <c:v>身心医学科</c:v>
                </c:pt>
                <c:pt idx="9">
                  <c:v>妇科</c:v>
                </c:pt>
                <c:pt idx="10">
                  <c:v>肾脏内科</c:v>
                </c:pt>
                <c:pt idx="11">
                  <c:v>心病三科</c:v>
                </c:pt>
                <c:pt idx="12">
                  <c:v>眼科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中医经典科</c:v>
                </c:pt>
                <c:pt idx="16">
                  <c:v>西区重症医学科</c:v>
                </c:pt>
                <c:pt idx="17">
                  <c:v>呼吸内科</c:v>
                </c:pt>
                <c:pt idx="18">
                  <c:v>周围血管科</c:v>
                </c:pt>
                <c:pt idx="19">
                  <c:v>胸外科</c:v>
                </c:pt>
                <c:pt idx="20">
                  <c:v>美容皮肤科</c:v>
                </c:pt>
                <c:pt idx="21">
                  <c:v>老年医学科</c:v>
                </c:pt>
                <c:pt idx="22">
                  <c:v>普通外科</c:v>
                </c:pt>
                <c:pt idx="23">
                  <c:v>心病一科</c:v>
                </c:pt>
                <c:pt idx="24">
                  <c:v>推拿科</c:v>
                </c:pt>
                <c:pt idx="25">
                  <c:v>针灸科</c:v>
                </c:pt>
                <c:pt idx="26">
                  <c:v>乳腺甲状腺外科</c:v>
                </c:pt>
                <c:pt idx="27">
                  <c:v>运动损伤骨科</c:v>
                </c:pt>
                <c:pt idx="28">
                  <c:v>肝胆外科</c:v>
                </c:pt>
                <c:pt idx="29">
                  <c:v>皮肤科</c:v>
                </c:pt>
                <c:pt idx="30">
                  <c:v>综合内科</c:v>
                </c:pt>
                <c:pt idx="31">
                  <c:v>骨科</c:v>
                </c:pt>
                <c:pt idx="32">
                  <c:v>中医外治中心</c:v>
                </c:pt>
                <c:pt idx="33">
                  <c:v>东区重症医学科</c:v>
                </c:pt>
                <c:pt idx="34">
                  <c:v>风湿病科</c:v>
                </c:pt>
                <c:pt idx="35">
                  <c:v>神经内科</c:v>
                </c:pt>
                <c:pt idx="36">
                  <c:v>口腔科</c:v>
                </c:pt>
                <c:pt idx="37">
                  <c:v>脊柱骨科</c:v>
                </c:pt>
                <c:pt idx="38">
                  <c:v>儿科</c:v>
                </c:pt>
                <c:pt idx="39">
                  <c:v>关节骨科</c:v>
                </c:pt>
                <c:pt idx="40">
                  <c:v>妇二科</c:v>
                </c:pt>
                <c:pt idx="41">
                  <c:v>重症医学科</c:v>
                </c:pt>
                <c:pt idx="42">
                  <c:v>东区肾病科</c:v>
                </c:pt>
                <c:pt idx="43">
                  <c:v>男科</c:v>
                </c:pt>
                <c:pt idx="44">
                  <c:v>脑病三科</c:v>
                </c:pt>
                <c:pt idx="45">
                  <c:v>耳鼻喉科</c:v>
                </c:pt>
                <c:pt idx="46">
                  <c:v>脑病二科</c:v>
                </c:pt>
                <c:pt idx="47">
                  <c:v>肝病科</c:v>
                </c:pt>
                <c:pt idx="48">
                  <c:v>心病四科</c:v>
                </c:pt>
                <c:pt idx="49">
                  <c:v>妇科妇二科合并</c:v>
                </c:pt>
                <c:pt idx="50">
                  <c:v>心病二科</c:v>
                </c:pt>
                <c:pt idx="51">
                  <c:v>泌尿外科</c:v>
                </c:pt>
                <c:pt idx="52">
                  <c:v>小儿推拿科</c:v>
                </c:pt>
                <c:pt idx="53">
                  <c:v>创伤骨科</c:v>
                </c:pt>
                <c:pt idx="54">
                  <c:v>内分泌科</c:v>
                </c:pt>
                <c:pt idx="55">
                  <c:v>肛肠科</c:v>
                </c:pt>
                <c:pt idx="56">
                  <c:v>小儿骨科</c:v>
                </c:pt>
                <c:pt idx="57">
                  <c:v>肿瘤内科</c:v>
                </c:pt>
                <c:pt idx="58">
                  <c:v>脾胃科消化科合并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99.19805019620208</c:v>
                </c:pt>
                <c:pt idx="2">
                  <c:v>97.57832993835696</c:v>
                </c:pt>
                <c:pt idx="3">
                  <c:v>96.09378634942631</c:v>
                </c:pt>
                <c:pt idx="4">
                  <c:v>93.96927095773952</c:v>
                </c:pt>
                <c:pt idx="5">
                  <c:v>91.87071486803907</c:v>
                </c:pt>
                <c:pt idx="6">
                  <c:v>89.3865553471476</c:v>
                </c:pt>
                <c:pt idx="7">
                  <c:v>89.26760983490716</c:v>
                </c:pt>
                <c:pt idx="8">
                  <c:v>84.89956821600745</c:v>
                </c:pt>
                <c:pt idx="9">
                  <c:v>84.04375352991565</c:v>
                </c:pt>
                <c:pt idx="10">
                  <c:v>81.74403457539943</c:v>
                </c:pt>
                <c:pt idx="11">
                  <c:v>80.74012304625758</c:v>
                </c:pt>
                <c:pt idx="12">
                  <c:v>80.28604727846076</c:v>
                </c:pt>
                <c:pt idx="13">
                  <c:v>76.20771953494112</c:v>
                </c:pt>
                <c:pt idx="14">
                  <c:v>75.30950568011946</c:v>
                </c:pt>
                <c:pt idx="15">
                  <c:v>73.58838638551379</c:v>
                </c:pt>
                <c:pt idx="16">
                  <c:v>72.91946441969093</c:v>
                </c:pt>
                <c:pt idx="17">
                  <c:v>68.90284045334106</c:v>
                </c:pt>
                <c:pt idx="18">
                  <c:v>66.82965326915001</c:v>
                </c:pt>
                <c:pt idx="19">
                  <c:v>62.0986567334488</c:v>
                </c:pt>
                <c:pt idx="20">
                  <c:v>60.58704056370187</c:v>
                </c:pt>
                <c:pt idx="21">
                  <c:v>57.76124870218435</c:v>
                </c:pt>
                <c:pt idx="22">
                  <c:v>55.333398359175156</c:v>
                </c:pt>
                <c:pt idx="23">
                  <c:v>55.112198777336516</c:v>
                </c:pt>
                <c:pt idx="24">
                  <c:v>54.94551141416324</c:v>
                </c:pt>
                <c:pt idx="25">
                  <c:v>52.75417026503777</c:v>
                </c:pt>
                <c:pt idx="26">
                  <c:v>51.67431269171961</c:v>
                </c:pt>
                <c:pt idx="27">
                  <c:v>51.024236051292235</c:v>
                </c:pt>
                <c:pt idx="28">
                  <c:v>49.99443709674587</c:v>
                </c:pt>
                <c:pt idx="29">
                  <c:v>49.91956552212756</c:v>
                </c:pt>
                <c:pt idx="30">
                  <c:v>48.11311444362166</c:v>
                </c:pt>
                <c:pt idx="31">
                  <c:v>46.50364552197498</c:v>
                </c:pt>
                <c:pt idx="32">
                  <c:v>43.32898711578879</c:v>
                </c:pt>
                <c:pt idx="33">
                  <c:v>42.70225794039545</c:v>
                </c:pt>
                <c:pt idx="34">
                  <c:v>39.587122410581316</c:v>
                </c:pt>
                <c:pt idx="35">
                  <c:v>39.3741549851472</c:v>
                </c:pt>
                <c:pt idx="36">
                  <c:v>37.12782456164077</c:v>
                </c:pt>
                <c:pt idx="37">
                  <c:v>36.77145641595656</c:v>
                </c:pt>
                <c:pt idx="38">
                  <c:v>36.717268536046795</c:v>
                </c:pt>
                <c:pt idx="39">
                  <c:v>34.92798941869767</c:v>
                </c:pt>
                <c:pt idx="40">
                  <c:v>34.148818806041376</c:v>
                </c:pt>
                <c:pt idx="41">
                  <c:v>33.739846689464585</c:v>
                </c:pt>
                <c:pt idx="42">
                  <c:v>31.05009455601445</c:v>
                </c:pt>
                <c:pt idx="43">
                  <c:v>29.90060907058946</c:v>
                </c:pt>
                <c:pt idx="44">
                  <c:v>29.549623842335308</c:v>
                </c:pt>
                <c:pt idx="45">
                  <c:v>27.67767190524694</c:v>
                </c:pt>
                <c:pt idx="46">
                  <c:v>26.7756098926474</c:v>
                </c:pt>
                <c:pt idx="47">
                  <c:v>25.598726354386873</c:v>
                </c:pt>
                <c:pt idx="48">
                  <c:v>25.237686914262532</c:v>
                </c:pt>
                <c:pt idx="49">
                  <c:v>25.104422616810847</c:v>
                </c:pt>
                <c:pt idx="50">
                  <c:v>21.517915406758185</c:v>
                </c:pt>
                <c:pt idx="51">
                  <c:v>21.125865217160268</c:v>
                </c:pt>
                <c:pt idx="52">
                  <c:v>20.224371487522298</c:v>
                </c:pt>
                <c:pt idx="53">
                  <c:v>20.014638013352943</c:v>
                </c:pt>
                <c:pt idx="54">
                  <c:v>19.648621695586165</c:v>
                </c:pt>
                <c:pt idx="55">
                  <c:v>18.67654411744286</c:v>
                </c:pt>
                <c:pt idx="56">
                  <c:v>17.94256141179686</c:v>
                </c:pt>
                <c:pt idx="57">
                  <c:v>16.08415168961163</c:v>
                </c:pt>
                <c:pt idx="58">
                  <c:v>14.388743269761214</c:v>
                </c:pt>
                <c:pt idx="59">
                  <c:v>13.16198510491299</c:v>
                </c:pt>
                <c:pt idx="60">
                  <c:v>12.95729245041117</c:v>
                </c:pt>
                <c:pt idx="61">
                  <c:v>5.609366264857352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康复科</c:v>
                </c:pt>
                <c:pt idx="2">
                  <c:v>肾脏内科</c:v>
                </c:pt>
                <c:pt idx="3">
                  <c:v>肾病科</c:v>
                </c:pt>
                <c:pt idx="4">
                  <c:v>产科</c:v>
                </c:pt>
                <c:pt idx="5">
                  <c:v>推拿科</c:v>
                </c:pt>
                <c:pt idx="6">
                  <c:v>血液科</c:v>
                </c:pt>
                <c:pt idx="7">
                  <c:v>耳鼻喉科</c:v>
                </c:pt>
                <c:pt idx="8">
                  <c:v>妇科妇二科合并</c:v>
                </c:pt>
                <c:pt idx="9">
                  <c:v>心病四科</c:v>
                </c:pt>
                <c:pt idx="10">
                  <c:v>中医外治中心</c:v>
                </c:pt>
                <c:pt idx="11">
                  <c:v>眼科</c:v>
                </c:pt>
                <c:pt idx="12">
                  <c:v>口腔科</c:v>
                </c:pt>
                <c:pt idx="13">
                  <c:v>身心医学科</c:v>
                </c:pt>
                <c:pt idx="14">
                  <c:v>医院</c:v>
                </c:pt>
                <c:pt idx="15">
                  <c:v>普通外科</c:v>
                </c:pt>
                <c:pt idx="16">
                  <c:v>重症医学科</c:v>
                </c:pt>
                <c:pt idx="17">
                  <c:v>东区肾病科</c:v>
                </c:pt>
                <c:pt idx="18">
                  <c:v>神经外科</c:v>
                </c:pt>
                <c:pt idx="19">
                  <c:v>妇二科</c:v>
                </c:pt>
                <c:pt idx="20">
                  <c:v>西区重症医学科</c:v>
                </c:pt>
                <c:pt idx="21">
                  <c:v>小儿骨科</c:v>
                </c:pt>
                <c:pt idx="22">
                  <c:v>治未病中心</c:v>
                </c:pt>
                <c:pt idx="23">
                  <c:v>泌尿外科</c:v>
                </c:pt>
                <c:pt idx="24">
                  <c:v>心病一科</c:v>
                </c:pt>
                <c:pt idx="25">
                  <c:v>脑病三科</c:v>
                </c:pt>
                <c:pt idx="26">
                  <c:v>肝胆外科</c:v>
                </c:pt>
                <c:pt idx="27">
                  <c:v>皮肤科</c:v>
                </c:pt>
                <c:pt idx="28">
                  <c:v>美容皮肤科</c:v>
                </c:pt>
                <c:pt idx="29">
                  <c:v>微创骨科</c:v>
                </c:pt>
                <c:pt idx="30">
                  <c:v>脾胃科消化科合并</c:v>
                </c:pt>
                <c:pt idx="31">
                  <c:v>运动损伤骨科</c:v>
                </c:pt>
                <c:pt idx="32">
                  <c:v>内分泌科</c:v>
                </c:pt>
                <c:pt idx="33">
                  <c:v>男科</c:v>
                </c:pt>
                <c:pt idx="34">
                  <c:v>肛肠科</c:v>
                </c:pt>
                <c:pt idx="35">
                  <c:v>小儿推拿科</c:v>
                </c:pt>
                <c:pt idx="36">
                  <c:v>消化内科</c:v>
                </c:pt>
                <c:pt idx="37">
                  <c:v>呼吸内科</c:v>
                </c:pt>
                <c:pt idx="38">
                  <c:v>儿科</c:v>
                </c:pt>
                <c:pt idx="39">
                  <c:v>肿瘤内科</c:v>
                </c:pt>
                <c:pt idx="40">
                  <c:v>创伤骨科</c:v>
                </c:pt>
                <c:pt idx="41">
                  <c:v>心病三科</c:v>
                </c:pt>
                <c:pt idx="42">
                  <c:v>心血管内科</c:v>
                </c:pt>
                <c:pt idx="43">
                  <c:v>脾胃病科</c:v>
                </c:pt>
                <c:pt idx="44">
                  <c:v>胸外科</c:v>
                </c:pt>
                <c:pt idx="45">
                  <c:v>风湿病科</c:v>
                </c:pt>
                <c:pt idx="46">
                  <c:v>脑病二科</c:v>
                </c:pt>
                <c:pt idx="47">
                  <c:v>老年医学科</c:v>
                </c:pt>
                <c:pt idx="48">
                  <c:v>乳腺甲状腺外科</c:v>
                </c:pt>
                <c:pt idx="49">
                  <c:v>骨科</c:v>
                </c:pt>
                <c:pt idx="50">
                  <c:v>妇科</c:v>
                </c:pt>
                <c:pt idx="51">
                  <c:v>显微骨科</c:v>
                </c:pt>
                <c:pt idx="52">
                  <c:v>中医经典科</c:v>
                </c:pt>
                <c:pt idx="53">
                  <c:v>关节骨科</c:v>
                </c:pt>
                <c:pt idx="54">
                  <c:v>针灸科</c:v>
                </c:pt>
                <c:pt idx="55">
                  <c:v>东区重症医学科</c:v>
                </c:pt>
                <c:pt idx="56">
                  <c:v>脊柱骨科</c:v>
                </c:pt>
                <c:pt idx="57">
                  <c:v>心病二科</c:v>
                </c:pt>
                <c:pt idx="58">
                  <c:v>周围血管科</c:v>
                </c:pt>
                <c:pt idx="59">
                  <c:v>综合内科</c:v>
                </c:pt>
                <c:pt idx="60">
                  <c:v>肝病科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99.82539238636197</c:v>
                </c:pt>
                <c:pt idx="2">
                  <c:v>91.76257807678071</c:v>
                </c:pt>
                <c:pt idx="3">
                  <c:v>91.27417230724912</c:v>
                </c:pt>
                <c:pt idx="4">
                  <c:v>90.90434457107443</c:v>
                </c:pt>
                <c:pt idx="5">
                  <c:v>89.37102907843088</c:v>
                </c:pt>
                <c:pt idx="6">
                  <c:v>87.25044756481735</c:v>
                </c:pt>
                <c:pt idx="7">
                  <c:v>86.88348472216518</c:v>
                </c:pt>
                <c:pt idx="8">
                  <c:v>86.30623891132241</c:v>
                </c:pt>
                <c:pt idx="9">
                  <c:v>85.65201202917362</c:v>
                </c:pt>
                <c:pt idx="10">
                  <c:v>84.3130098500783</c:v>
                </c:pt>
                <c:pt idx="11">
                  <c:v>83.93968271835534</c:v>
                </c:pt>
                <c:pt idx="12">
                  <c:v>83.27051229292913</c:v>
                </c:pt>
                <c:pt idx="13">
                  <c:v>81.23222431442063</c:v>
                </c:pt>
                <c:pt idx="14">
                  <c:v>79.14055542992793</c:v>
                </c:pt>
                <c:pt idx="15">
                  <c:v>78.68798379355106</c:v>
                </c:pt>
                <c:pt idx="16">
                  <c:v>76.56275393353458</c:v>
                </c:pt>
                <c:pt idx="17">
                  <c:v>73.23579370975128</c:v>
                </c:pt>
                <c:pt idx="18">
                  <c:v>73.08996119620231</c:v>
                </c:pt>
                <c:pt idx="19">
                  <c:v>72.22827410797476</c:v>
                </c:pt>
                <c:pt idx="20">
                  <c:v>71.87008827080277</c:v>
                </c:pt>
                <c:pt idx="21">
                  <c:v>71.55063047159481</c:v>
                </c:pt>
                <c:pt idx="22">
                  <c:v>68.84959373815148</c:v>
                </c:pt>
                <c:pt idx="23">
                  <c:v>68.09303764926204</c:v>
                </c:pt>
                <c:pt idx="24">
                  <c:v>67.26161001011114</c:v>
                </c:pt>
                <c:pt idx="25">
                  <c:v>66.23884158386491</c:v>
                </c:pt>
                <c:pt idx="26">
                  <c:v>64.94827736213485</c:v>
                </c:pt>
                <c:pt idx="27">
                  <c:v>64.4390141562206</c:v>
                </c:pt>
                <c:pt idx="28">
                  <c:v>64.34015508457982</c:v>
                </c:pt>
                <c:pt idx="29">
                  <c:v>64.25486945165257</c:v>
                </c:pt>
                <c:pt idx="30">
                  <c:v>63.95867088057482</c:v>
                </c:pt>
                <c:pt idx="31">
                  <c:v>61.739941847098585</c:v>
                </c:pt>
                <c:pt idx="32">
                  <c:v>59.23115078648926</c:v>
                </c:pt>
                <c:pt idx="33">
                  <c:v>57.93883883699139</c:v>
                </c:pt>
                <c:pt idx="34">
                  <c:v>54.87646020162573</c:v>
                </c:pt>
                <c:pt idx="35">
                  <c:v>52.28443879538551</c:v>
                </c:pt>
                <c:pt idx="36">
                  <c:v>50.681670252427274</c:v>
                </c:pt>
                <c:pt idx="37">
                  <c:v>49.52365337580984</c:v>
                </c:pt>
                <c:pt idx="38">
                  <c:v>48.87714691742211</c:v>
                </c:pt>
                <c:pt idx="39">
                  <c:v>44.68622375117322</c:v>
                </c:pt>
                <c:pt idx="40">
                  <c:v>43.343191327764366</c:v>
                </c:pt>
                <c:pt idx="41">
                  <c:v>40.402553624828535</c:v>
                </c:pt>
                <c:pt idx="42">
                  <c:v>37.28668953696267</c:v>
                </c:pt>
                <c:pt idx="43">
                  <c:v>36.29477641698215</c:v>
                </c:pt>
                <c:pt idx="44">
                  <c:v>33.296049006099565</c:v>
                </c:pt>
                <c:pt idx="45">
                  <c:v>26.411718278954623</c:v>
                </c:pt>
                <c:pt idx="46">
                  <c:v>23.951301627784762</c:v>
                </c:pt>
                <c:pt idx="47">
                  <c:v>22.865116915199646</c:v>
                </c:pt>
                <c:pt idx="48">
                  <c:v>22.164532938367866</c:v>
                </c:pt>
                <c:pt idx="49">
                  <c:v>19.22157427192147</c:v>
                </c:pt>
                <c:pt idx="50">
                  <c:v>18.7419506081343</c:v>
                </c:pt>
                <c:pt idx="51">
                  <c:v>16.141664032048183</c:v>
                </c:pt>
                <c:pt idx="52">
                  <c:v>13.640040207189587</c:v>
                </c:pt>
                <c:pt idx="53">
                  <c:v>13.582451064101246</c:v>
                </c:pt>
                <c:pt idx="54">
                  <c:v>13.051744306239263</c:v>
                </c:pt>
                <c:pt idx="55">
                  <c:v>10.861434317770781</c:v>
                </c:pt>
                <c:pt idx="56">
                  <c:v>8.413110701823953</c:v>
                </c:pt>
                <c:pt idx="57">
                  <c:v>7.9560420461698005</c:v>
                </c:pt>
                <c:pt idx="58">
                  <c:v>7.370049164514052</c:v>
                </c:pt>
                <c:pt idx="59">
                  <c:v>2.4465262687586735</c:v>
                </c:pt>
                <c:pt idx="60">
                  <c:v>0.9822503312827093</c:v>
                </c:pt>
                <c:pt idx="61">
                  <c:v>0.4678355415080537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运动损伤骨科</c:v>
                </c:pt>
                <c:pt idx="4">
                  <c:v>神经内科</c:v>
                </c:pt>
                <c:pt idx="5">
                  <c:v>泌尿外科</c:v>
                </c:pt>
                <c:pt idx="6">
                  <c:v>东区重症医学科</c:v>
                </c:pt>
                <c:pt idx="7">
                  <c:v>西区重症医学科</c:v>
                </c:pt>
                <c:pt idx="8">
                  <c:v>治未病中心</c:v>
                </c:pt>
                <c:pt idx="9">
                  <c:v>推拿科</c:v>
                </c:pt>
                <c:pt idx="10">
                  <c:v>脾胃病科</c:v>
                </c:pt>
                <c:pt idx="11">
                  <c:v>肝病科</c:v>
                </c:pt>
                <c:pt idx="12">
                  <c:v>心病三科</c:v>
                </c:pt>
                <c:pt idx="13">
                  <c:v>皮肤科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针灸科</c:v>
                </c:pt>
                <c:pt idx="17">
                  <c:v>妇科</c:v>
                </c:pt>
                <c:pt idx="18">
                  <c:v>小儿推拿科</c:v>
                </c:pt>
                <c:pt idx="19">
                  <c:v>关节骨科</c:v>
                </c:pt>
                <c:pt idx="20">
                  <c:v>脑病三科</c:v>
                </c:pt>
                <c:pt idx="21">
                  <c:v>妇二科</c:v>
                </c:pt>
                <c:pt idx="22">
                  <c:v>小儿骨科</c:v>
                </c:pt>
                <c:pt idx="23">
                  <c:v>中医经典科</c:v>
                </c:pt>
                <c:pt idx="24">
                  <c:v>东区肾病科</c:v>
                </c:pt>
                <c:pt idx="25">
                  <c:v>显微骨科</c:v>
                </c:pt>
                <c:pt idx="26">
                  <c:v>重症医学科</c:v>
                </c:pt>
                <c:pt idx="27">
                  <c:v>脾胃科消化科合并</c:v>
                </c:pt>
                <c:pt idx="28">
                  <c:v>中医外治中心</c:v>
                </c:pt>
                <c:pt idx="29">
                  <c:v>心病一科</c:v>
                </c:pt>
                <c:pt idx="30">
                  <c:v>骨科</c:v>
                </c:pt>
                <c:pt idx="31">
                  <c:v>肿瘤内科</c:v>
                </c:pt>
                <c:pt idx="32">
                  <c:v>心病二科</c:v>
                </c:pt>
                <c:pt idx="33">
                  <c:v>脑病一科</c:v>
                </c:pt>
                <c:pt idx="34">
                  <c:v>综合内科</c:v>
                </c:pt>
                <c:pt idx="35">
                  <c:v>血液科</c:v>
                </c:pt>
                <c:pt idx="36">
                  <c:v>普通外科</c:v>
                </c:pt>
                <c:pt idx="37">
                  <c:v>妇科妇二科合并</c:v>
                </c:pt>
                <c:pt idx="38">
                  <c:v>周围血管科</c:v>
                </c:pt>
                <c:pt idx="39">
                  <c:v>脑病二科</c:v>
                </c:pt>
                <c:pt idx="40">
                  <c:v>心病四科</c:v>
                </c:pt>
                <c:pt idx="41">
                  <c:v>眼科</c:v>
                </c:pt>
                <c:pt idx="42">
                  <c:v>男科</c:v>
                </c:pt>
                <c:pt idx="43">
                  <c:v>产科</c:v>
                </c:pt>
                <c:pt idx="44">
                  <c:v>口腔科</c:v>
                </c:pt>
                <c:pt idx="45">
                  <c:v>风湿病科</c:v>
                </c:pt>
                <c:pt idx="46">
                  <c:v>创伤骨科</c:v>
                </c:pt>
                <c:pt idx="47">
                  <c:v>儿科</c:v>
                </c:pt>
                <c:pt idx="48">
                  <c:v>呼吸内科</c:v>
                </c:pt>
                <c:pt idx="49">
                  <c:v>美容皮肤科</c:v>
                </c:pt>
                <c:pt idx="50">
                  <c:v>消化内科</c:v>
                </c:pt>
                <c:pt idx="51">
                  <c:v>神经外科</c:v>
                </c:pt>
                <c:pt idx="52">
                  <c:v>身心医学科</c:v>
                </c:pt>
                <c:pt idx="53">
                  <c:v>脊柱骨科</c:v>
                </c:pt>
                <c:pt idx="54">
                  <c:v>医院</c:v>
                </c:pt>
                <c:pt idx="55">
                  <c:v>老年医学科</c:v>
                </c:pt>
                <c:pt idx="56">
                  <c:v>肛肠科</c:v>
                </c:pt>
                <c:pt idx="57">
                  <c:v>微创骨科</c:v>
                </c:pt>
                <c:pt idx="58">
                  <c:v>康复科</c:v>
                </c:pt>
                <c:pt idx="59">
                  <c:v>肾脏内科</c:v>
                </c:pt>
                <c:pt idx="60">
                  <c:v>内分泌科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99.13978112386724</c:v>
                </c:pt>
                <c:pt idx="2">
                  <c:v>95.91886081471048</c:v>
                </c:pt>
                <c:pt idx="3">
                  <c:v>94.22227762269128</c:v>
                </c:pt>
                <c:pt idx="4">
                  <c:v>93.85253139412623</c:v>
                </c:pt>
                <c:pt idx="5">
                  <c:v>89.99192901258348</c:v>
                </c:pt>
                <c:pt idx="6">
                  <c:v>86.4487863446579</c:v>
                </c:pt>
                <c:pt idx="7">
                  <c:v>85.83621938497095</c:v>
                </c:pt>
                <c:pt idx="8">
                  <c:v>84.34765028531281</c:v>
                </c:pt>
                <c:pt idx="9">
                  <c:v>83.65869023395186</c:v>
                </c:pt>
                <c:pt idx="10">
                  <c:v>82.798298544592</c:v>
                </c:pt>
                <c:pt idx="11">
                  <c:v>82.33833583510373</c:v>
                </c:pt>
                <c:pt idx="12">
                  <c:v>82.05154680731285</c:v>
                </c:pt>
                <c:pt idx="13">
                  <c:v>77.99790976433877</c:v>
                </c:pt>
                <c:pt idx="14">
                  <c:v>76.12483703006615</c:v>
                </c:pt>
                <c:pt idx="15">
                  <c:v>74.5029240506043</c:v>
                </c:pt>
                <c:pt idx="16">
                  <c:v>74.31698894907903</c:v>
                </c:pt>
                <c:pt idx="17">
                  <c:v>73.0203557815447</c:v>
                </c:pt>
                <c:pt idx="18">
                  <c:v>72.69984743333777</c:v>
                </c:pt>
                <c:pt idx="19">
                  <c:v>71.96045411316037</c:v>
                </c:pt>
                <c:pt idx="20">
                  <c:v>71.2230751087985</c:v>
                </c:pt>
                <c:pt idx="21">
                  <c:v>70.58391133136887</c:v>
                </c:pt>
                <c:pt idx="22">
                  <c:v>70.46467269932792</c:v>
                </c:pt>
                <c:pt idx="23">
                  <c:v>69.95058650761243</c:v>
                </c:pt>
                <c:pt idx="24">
                  <c:v>69.82137226534329</c:v>
                </c:pt>
                <c:pt idx="25">
                  <c:v>69.25376584647545</c:v>
                </c:pt>
                <c:pt idx="26">
                  <c:v>67.36220265593762</c:v>
                </c:pt>
                <c:pt idx="27">
                  <c:v>66.1262758995548</c:v>
                </c:pt>
                <c:pt idx="28">
                  <c:v>65.80010305360479</c:v>
                </c:pt>
                <c:pt idx="29">
                  <c:v>64.48061391390829</c:v>
                </c:pt>
                <c:pt idx="30">
                  <c:v>62.73935348929986</c:v>
                </c:pt>
                <c:pt idx="31">
                  <c:v>60.78192799191181</c:v>
                </c:pt>
                <c:pt idx="32">
                  <c:v>57.00450157168446</c:v>
                </c:pt>
                <c:pt idx="33">
                  <c:v>52.12938033706703</c:v>
                </c:pt>
                <c:pt idx="34">
                  <c:v>51.512367820832296</c:v>
                </c:pt>
                <c:pt idx="35">
                  <c:v>50.70259988060696</c:v>
                </c:pt>
                <c:pt idx="36">
                  <c:v>49.699802799630454</c:v>
                </c:pt>
                <c:pt idx="37">
                  <c:v>48.93143757007458</c:v>
                </c:pt>
                <c:pt idx="38">
                  <c:v>48.435949547519165</c:v>
                </c:pt>
                <c:pt idx="39">
                  <c:v>47.31906991954806</c:v>
                </c:pt>
                <c:pt idx="40">
                  <c:v>45.214683037199165</c:v>
                </c:pt>
                <c:pt idx="41">
                  <c:v>45.2103629567919</c:v>
                </c:pt>
                <c:pt idx="42">
                  <c:v>43.077765609120064</c:v>
                </c:pt>
                <c:pt idx="43">
                  <c:v>41.30042542042763</c:v>
                </c:pt>
                <c:pt idx="44">
                  <c:v>39.67350947356422</c:v>
                </c:pt>
                <c:pt idx="45">
                  <c:v>36.7588027618314</c:v>
                </c:pt>
                <c:pt idx="46">
                  <c:v>36.581892869462976</c:v>
                </c:pt>
                <c:pt idx="47">
                  <c:v>35.80573321899327</c:v>
                </c:pt>
                <c:pt idx="48">
                  <c:v>33.8881160265393</c:v>
                </c:pt>
                <c:pt idx="49">
                  <c:v>32.44869852130547</c:v>
                </c:pt>
                <c:pt idx="50">
                  <c:v>31.707609823731058</c:v>
                </c:pt>
                <c:pt idx="51">
                  <c:v>29.149590566215014</c:v>
                </c:pt>
                <c:pt idx="52">
                  <c:v>29.0367860931238</c:v>
                </c:pt>
                <c:pt idx="53">
                  <c:v>28.384774377905245</c:v>
                </c:pt>
                <c:pt idx="54">
                  <c:v>28.374267868154995</c:v>
                </c:pt>
                <c:pt idx="55">
                  <c:v>20.536900820129528</c:v>
                </c:pt>
                <c:pt idx="56">
                  <c:v>16.707753456049442</c:v>
                </c:pt>
                <c:pt idx="57">
                  <c:v>16.015881466930903</c:v>
                </c:pt>
                <c:pt idx="58">
                  <c:v>14.53421582668603</c:v>
                </c:pt>
                <c:pt idx="59">
                  <c:v>6.34273494316647</c:v>
                </c:pt>
                <c:pt idx="60">
                  <c:v>5.022035993453221</c:v>
                </c:pt>
                <c:pt idx="61">
                  <c:v>4.089007062520262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脑病二科</c:v>
                </c:pt>
                <c:pt idx="2">
                  <c:v>儿科</c:v>
                </c:pt>
                <c:pt idx="3">
                  <c:v>肝病科</c:v>
                </c:pt>
                <c:pt idx="4">
                  <c:v>风湿病科</c:v>
                </c:pt>
                <c:pt idx="5">
                  <c:v>小儿骨科</c:v>
                </c:pt>
                <c:pt idx="6">
                  <c:v>血液科</c:v>
                </c:pt>
                <c:pt idx="7">
                  <c:v>综合内科</c:v>
                </c:pt>
                <c:pt idx="8">
                  <c:v>周围血管科</c:v>
                </c:pt>
                <c:pt idx="9">
                  <c:v>小儿推拿科</c:v>
                </c:pt>
                <c:pt idx="10">
                  <c:v>医院</c:v>
                </c:pt>
                <c:pt idx="11">
                  <c:v>耳鼻喉科</c:v>
                </c:pt>
                <c:pt idx="12">
                  <c:v>骨科</c:v>
                </c:pt>
                <c:pt idx="13">
                  <c:v>脑病一科</c:v>
                </c:pt>
                <c:pt idx="14">
                  <c:v>脾胃病科</c:v>
                </c:pt>
                <c:pt idx="15">
                  <c:v>创伤骨科</c:v>
                </c:pt>
                <c:pt idx="16">
                  <c:v>脑病三科</c:v>
                </c:pt>
                <c:pt idx="17">
                  <c:v>心病二科</c:v>
                </c:pt>
                <c:pt idx="18">
                  <c:v>产科</c:v>
                </c:pt>
                <c:pt idx="19">
                  <c:v>妇科</c:v>
                </c:pt>
                <c:pt idx="20">
                  <c:v>中医经典科</c:v>
                </c:pt>
                <c:pt idx="21">
                  <c:v>心病三科</c:v>
                </c:pt>
                <c:pt idx="22">
                  <c:v>皮肤科</c:v>
                </c:pt>
                <c:pt idx="23">
                  <c:v>康复科</c:v>
                </c:pt>
                <c:pt idx="24">
                  <c:v>关节骨科</c:v>
                </c:pt>
                <c:pt idx="25">
                  <c:v>呼吸内科</c:v>
                </c:pt>
                <c:pt idx="26">
                  <c:v>脾胃科消化科合并</c:v>
                </c:pt>
                <c:pt idx="27">
                  <c:v>中医外治中心</c:v>
                </c:pt>
                <c:pt idx="28">
                  <c:v>泌尿外科</c:v>
                </c:pt>
                <c:pt idx="29">
                  <c:v>东区重症医学科</c:v>
                </c:pt>
                <c:pt idx="30">
                  <c:v>乳腺甲状腺外科</c:v>
                </c:pt>
                <c:pt idx="31">
                  <c:v>运动损伤骨科</c:v>
                </c:pt>
                <c:pt idx="32">
                  <c:v>心血管内科</c:v>
                </c:pt>
                <c:pt idx="33">
                  <c:v>心病一科</c:v>
                </c:pt>
                <c:pt idx="34">
                  <c:v>胸外科</c:v>
                </c:pt>
                <c:pt idx="35">
                  <c:v>推拿科</c:v>
                </c:pt>
                <c:pt idx="36">
                  <c:v>肾脏内科</c:v>
                </c:pt>
                <c:pt idx="37">
                  <c:v>心病四科</c:v>
                </c:pt>
                <c:pt idx="38">
                  <c:v>显微骨科</c:v>
                </c:pt>
                <c:pt idx="39">
                  <c:v>口腔科</c:v>
                </c:pt>
                <c:pt idx="40">
                  <c:v>肝胆外科</c:v>
                </c:pt>
                <c:pt idx="41">
                  <c:v>针灸科</c:v>
                </c:pt>
                <c:pt idx="42">
                  <c:v>肿瘤内科</c:v>
                </c:pt>
                <c:pt idx="43">
                  <c:v>肛肠科</c:v>
                </c:pt>
                <c:pt idx="44">
                  <c:v>神经内科</c:v>
                </c:pt>
                <c:pt idx="45">
                  <c:v>内分泌科</c:v>
                </c:pt>
                <c:pt idx="46">
                  <c:v>脊柱骨科</c:v>
                </c:pt>
                <c:pt idx="47">
                  <c:v>眼科</c:v>
                </c:pt>
                <c:pt idx="48">
                  <c:v>东区肾病科</c:v>
                </c:pt>
                <c:pt idx="49">
                  <c:v>妇科妇二科合并</c:v>
                </c:pt>
                <c:pt idx="50">
                  <c:v>男科</c:v>
                </c:pt>
                <c:pt idx="51">
                  <c:v>西区重症医学科</c:v>
                </c:pt>
                <c:pt idx="52">
                  <c:v>妇二科</c:v>
                </c:pt>
                <c:pt idx="53">
                  <c:v>普通外科</c:v>
                </c:pt>
                <c:pt idx="54">
                  <c:v>重症医学科</c:v>
                </c:pt>
                <c:pt idx="55">
                  <c:v>神经外科</c:v>
                </c:pt>
                <c:pt idx="56">
                  <c:v>治未病中心</c:v>
                </c:pt>
                <c:pt idx="57">
                  <c:v>老年医学科</c:v>
                </c:pt>
                <c:pt idx="58">
                  <c:v>微创骨科</c:v>
                </c:pt>
                <c:pt idx="59">
                  <c:v>肾病科</c:v>
                </c:pt>
                <c:pt idx="60">
                  <c:v>消化内科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98.47535409869292</c:v>
                </c:pt>
                <c:pt idx="1">
                  <c:v>95.47757048260286</c:v>
                </c:pt>
                <c:pt idx="2">
                  <c:v>93.60110331211071</c:v>
                </c:pt>
                <c:pt idx="3">
                  <c:v>92.75078700246495</c:v>
                </c:pt>
                <c:pt idx="4">
                  <c:v>92.49781696000923</c:v>
                </c:pt>
                <c:pt idx="5">
                  <c:v>90.56013698143188</c:v>
                </c:pt>
                <c:pt idx="6">
                  <c:v>89.05581326308878</c:v>
                </c:pt>
                <c:pt idx="7">
                  <c:v>87.75685155043784</c:v>
                </c:pt>
                <c:pt idx="8">
                  <c:v>85.21909927422672</c:v>
                </c:pt>
                <c:pt idx="9">
                  <c:v>84.58177161243358</c:v>
                </c:pt>
                <c:pt idx="10">
                  <c:v>77.88590325574351</c:v>
                </c:pt>
                <c:pt idx="11">
                  <c:v>77.00369326966958</c:v>
                </c:pt>
                <c:pt idx="12">
                  <c:v>74.83502077518757</c:v>
                </c:pt>
                <c:pt idx="13">
                  <c:v>69.55065458618748</c:v>
                </c:pt>
                <c:pt idx="14">
                  <c:v>67.25133610646022</c:v>
                </c:pt>
                <c:pt idx="15">
                  <c:v>66.57048223511947</c:v>
                </c:pt>
                <c:pt idx="16">
                  <c:v>64.57215840898363</c:v>
                </c:pt>
                <c:pt idx="17">
                  <c:v>58.43436510485376</c:v>
                </c:pt>
                <c:pt idx="18">
                  <c:v>53.9504061866257</c:v>
                </c:pt>
                <c:pt idx="19">
                  <c:v>53.5328368430418</c:v>
                </c:pt>
                <c:pt idx="20">
                  <c:v>51.01519714944362</c:v>
                </c:pt>
                <c:pt idx="21">
                  <c:v>50.844521013716104</c:v>
                </c:pt>
                <c:pt idx="22">
                  <c:v>49.44647115739329</c:v>
                </c:pt>
                <c:pt idx="23">
                  <c:v>49.12733065611903</c:v>
                </c:pt>
                <c:pt idx="24">
                  <c:v>48.96478871022079</c:v>
                </c:pt>
                <c:pt idx="25">
                  <c:v>47.82163509715145</c:v>
                </c:pt>
                <c:pt idx="26">
                  <c:v>46.40896247940327</c:v>
                </c:pt>
                <c:pt idx="27">
                  <c:v>46.284507629085915</c:v>
                </c:pt>
                <c:pt idx="28">
                  <c:v>45.21225153082982</c:v>
                </c:pt>
                <c:pt idx="29">
                  <c:v>44.13073745962621</c:v>
                </c:pt>
                <c:pt idx="30">
                  <c:v>41.68019037247785</c:v>
                </c:pt>
                <c:pt idx="31">
                  <c:v>41.43897723937216</c:v>
                </c:pt>
                <c:pt idx="32">
                  <c:v>39.102602539022556</c:v>
                </c:pt>
                <c:pt idx="33">
                  <c:v>37.70683640784493</c:v>
                </c:pt>
                <c:pt idx="34">
                  <c:v>37.21441528441771</c:v>
                </c:pt>
                <c:pt idx="35">
                  <c:v>37.08742443557538</c:v>
                </c:pt>
                <c:pt idx="36">
                  <c:v>35.928965399228076</c:v>
                </c:pt>
                <c:pt idx="37">
                  <c:v>35.61614681021816</c:v>
                </c:pt>
                <c:pt idx="38">
                  <c:v>33.44927221230323</c:v>
                </c:pt>
                <c:pt idx="39">
                  <c:v>27.70919821573692</c:v>
                </c:pt>
                <c:pt idx="40">
                  <c:v>27.5364587519209</c:v>
                </c:pt>
                <c:pt idx="41">
                  <c:v>27.465920663916</c:v>
                </c:pt>
                <c:pt idx="42">
                  <c:v>27.277973567222258</c:v>
                </c:pt>
                <c:pt idx="43">
                  <c:v>24.43556690357356</c:v>
                </c:pt>
                <c:pt idx="44">
                  <c:v>23.550637997287183</c:v>
                </c:pt>
                <c:pt idx="45">
                  <c:v>18.730350914320294</c:v>
                </c:pt>
                <c:pt idx="46">
                  <c:v>17.423009204747487</c:v>
                </c:pt>
                <c:pt idx="47">
                  <c:v>15.136521539028912</c:v>
                </c:pt>
                <c:pt idx="48">
                  <c:v>12.541503053969748</c:v>
                </c:pt>
                <c:pt idx="49">
                  <c:v>12.534136756545532</c:v>
                </c:pt>
                <c:pt idx="50">
                  <c:v>12.467837688393924</c:v>
                </c:pt>
                <c:pt idx="51">
                  <c:v>11.392271216264604</c:v>
                </c:pt>
                <c:pt idx="52">
                  <c:v>11.00850692696207</c:v>
                </c:pt>
                <c:pt idx="53">
                  <c:v>10.44013472223213</c:v>
                </c:pt>
                <c:pt idx="54">
                  <c:v>8.020425027633005</c:v>
                </c:pt>
                <c:pt idx="55">
                  <c:v>6.498772616507109</c:v>
                </c:pt>
                <c:pt idx="56">
                  <c:v>5.994097350505223</c:v>
                </c:pt>
                <c:pt idx="57">
                  <c:v>4.909281875946747</c:v>
                </c:pt>
                <c:pt idx="58">
                  <c:v>4.620640560827072</c:v>
                </c:pt>
                <c:pt idx="59">
                  <c:v>4.183350517306006</c:v>
                </c:pt>
                <c:pt idx="60">
                  <c:v>1.357940746209474</c:v>
                </c:pt>
                <c:pt idx="61">
                  <c:v>0.9381139887359558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综合内科</c:v>
                </c:pt>
                <c:pt idx="2">
                  <c:v>医院</c:v>
                </c:pt>
                <c:pt idx="3">
                  <c:v>乳腺甲状腺外科</c:v>
                </c:pt>
                <c:pt idx="4">
                  <c:v>普通外科</c:v>
                </c:pt>
                <c:pt idx="5">
                  <c:v>血液科</c:v>
                </c:pt>
                <c:pt idx="6">
                  <c:v>东区重症医学科</c:v>
                </c:pt>
                <c:pt idx="7">
                  <c:v>针灸科</c:v>
                </c:pt>
                <c:pt idx="8">
                  <c:v>骨科</c:v>
                </c:pt>
                <c:pt idx="9">
                  <c:v>中医经典科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小儿推拿科</c:v>
                </c:pt>
                <c:pt idx="13">
                  <c:v>小儿骨科</c:v>
                </c:pt>
                <c:pt idx="14">
                  <c:v>泌尿外科</c:v>
                </c:pt>
                <c:pt idx="15">
                  <c:v>中医外治中心</c:v>
                </c:pt>
                <c:pt idx="16">
                  <c:v>肾脏内科</c:v>
                </c:pt>
                <c:pt idx="17">
                  <c:v>口腔科</c:v>
                </c:pt>
                <c:pt idx="18">
                  <c:v>肛肠科</c:v>
                </c:pt>
                <c:pt idx="19">
                  <c:v>风湿病科</c:v>
                </c:pt>
                <c:pt idx="20">
                  <c:v>脑病一科</c:v>
                </c:pt>
                <c:pt idx="21">
                  <c:v>心病二科</c:v>
                </c:pt>
                <c:pt idx="22">
                  <c:v>关节骨科</c:v>
                </c:pt>
                <c:pt idx="23">
                  <c:v>肝胆外科</c:v>
                </c:pt>
                <c:pt idx="24">
                  <c:v>脑病二科</c:v>
                </c:pt>
                <c:pt idx="25">
                  <c:v>心病三科</c:v>
                </c:pt>
                <c:pt idx="26">
                  <c:v>脑病三科</c:v>
                </c:pt>
                <c:pt idx="27">
                  <c:v>脾胃科消化科合并</c:v>
                </c:pt>
                <c:pt idx="28">
                  <c:v>神经内科</c:v>
                </c:pt>
                <c:pt idx="29">
                  <c:v>脊柱骨科</c:v>
                </c:pt>
                <c:pt idx="30">
                  <c:v>西区重症医学科</c:v>
                </c:pt>
                <c:pt idx="31">
                  <c:v>康复科</c:v>
                </c:pt>
                <c:pt idx="32">
                  <c:v>妇二科</c:v>
                </c:pt>
                <c:pt idx="33">
                  <c:v>美容皮肤科</c:v>
                </c:pt>
                <c:pt idx="34">
                  <c:v>运动损伤骨科</c:v>
                </c:pt>
                <c:pt idx="35">
                  <c:v>心病四科</c:v>
                </c:pt>
                <c:pt idx="36">
                  <c:v>微创骨科</c:v>
                </c:pt>
                <c:pt idx="37">
                  <c:v>皮肤科</c:v>
                </c:pt>
                <c:pt idx="38">
                  <c:v>显微骨科</c:v>
                </c:pt>
                <c:pt idx="39">
                  <c:v>内分泌科</c:v>
                </c:pt>
                <c:pt idx="40">
                  <c:v>儿科</c:v>
                </c:pt>
                <c:pt idx="41">
                  <c:v>消化内科</c:v>
                </c:pt>
                <c:pt idx="42">
                  <c:v>呼吸内科</c:v>
                </c:pt>
                <c:pt idx="43">
                  <c:v>周围血管科</c:v>
                </c:pt>
                <c:pt idx="44">
                  <c:v>治未病中心</c:v>
                </c:pt>
                <c:pt idx="45">
                  <c:v>妇科</c:v>
                </c:pt>
                <c:pt idx="46">
                  <c:v>男科</c:v>
                </c:pt>
                <c:pt idx="47">
                  <c:v>重症医学科</c:v>
                </c:pt>
                <c:pt idx="48">
                  <c:v>眼科</c:v>
                </c:pt>
                <c:pt idx="49">
                  <c:v>东区肾病科</c:v>
                </c:pt>
                <c:pt idx="50">
                  <c:v>推拿科</c:v>
                </c:pt>
                <c:pt idx="51">
                  <c:v>耳鼻喉科</c:v>
                </c:pt>
                <c:pt idx="52">
                  <c:v>脾胃病科</c:v>
                </c:pt>
                <c:pt idx="53">
                  <c:v>身心医学科</c:v>
                </c:pt>
                <c:pt idx="54">
                  <c:v>肝病科</c:v>
                </c:pt>
                <c:pt idx="55">
                  <c:v>心病一科</c:v>
                </c:pt>
                <c:pt idx="56">
                  <c:v>神经外科</c:v>
                </c:pt>
                <c:pt idx="57">
                  <c:v>肾病科</c:v>
                </c:pt>
                <c:pt idx="58">
                  <c:v>心血管内科</c:v>
                </c:pt>
                <c:pt idx="59">
                  <c:v>老年医学科</c:v>
                </c:pt>
                <c:pt idx="60">
                  <c:v>肿瘤内科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99.10136498768601</c:v>
                </c:pt>
                <c:pt idx="2">
                  <c:v>98.58709769304104</c:v>
                </c:pt>
                <c:pt idx="3">
                  <c:v>95.69263908097392</c:v>
                </c:pt>
                <c:pt idx="4">
                  <c:v>95.68649046281088</c:v>
                </c:pt>
                <c:pt idx="5">
                  <c:v>94.53888143394809</c:v>
                </c:pt>
                <c:pt idx="6">
                  <c:v>94.3976289725108</c:v>
                </c:pt>
                <c:pt idx="7">
                  <c:v>93.52304454758584</c:v>
                </c:pt>
                <c:pt idx="8">
                  <c:v>93.07650601823246</c:v>
                </c:pt>
                <c:pt idx="9">
                  <c:v>89.99300452015935</c:v>
                </c:pt>
                <c:pt idx="10">
                  <c:v>88.99785736951343</c:v>
                </c:pt>
                <c:pt idx="11">
                  <c:v>88.01040267452991</c:v>
                </c:pt>
                <c:pt idx="12">
                  <c:v>84.84048323090585</c:v>
                </c:pt>
                <c:pt idx="13">
                  <c:v>82.47277115354782</c:v>
                </c:pt>
                <c:pt idx="14">
                  <c:v>81.67674446464699</c:v>
                </c:pt>
                <c:pt idx="15">
                  <c:v>80.98398863940406</c:v>
                </c:pt>
                <c:pt idx="16">
                  <c:v>77.92167612563456</c:v>
                </c:pt>
                <c:pt idx="17">
                  <c:v>77.458812245412</c:v>
                </c:pt>
                <c:pt idx="18">
                  <c:v>71.40346626556884</c:v>
                </c:pt>
                <c:pt idx="19">
                  <c:v>70.82555571873189</c:v>
                </c:pt>
                <c:pt idx="20">
                  <c:v>70.29402936047512</c:v>
                </c:pt>
                <c:pt idx="21">
                  <c:v>69.4042102743021</c:v>
                </c:pt>
                <c:pt idx="22">
                  <c:v>69.24773130470035</c:v>
                </c:pt>
                <c:pt idx="23">
                  <c:v>68.130917216113</c:v>
                </c:pt>
                <c:pt idx="24">
                  <c:v>62.50959464404528</c:v>
                </c:pt>
                <c:pt idx="25">
                  <c:v>57.78648229925302</c:v>
                </c:pt>
                <c:pt idx="26">
                  <c:v>51.67542144812015</c:v>
                </c:pt>
                <c:pt idx="27">
                  <c:v>48.388025262550286</c:v>
                </c:pt>
                <c:pt idx="28">
                  <c:v>46.48606211615766</c:v>
                </c:pt>
                <c:pt idx="29">
                  <c:v>44.35226894407844</c:v>
                </c:pt>
                <c:pt idx="30">
                  <c:v>43.75202046926096</c:v>
                </c:pt>
                <c:pt idx="31">
                  <c:v>42.79101087252108</c:v>
                </c:pt>
                <c:pt idx="32">
                  <c:v>42.39783926095348</c:v>
                </c:pt>
                <c:pt idx="33">
                  <c:v>41.28754222000894</c:v>
                </c:pt>
                <c:pt idx="34">
                  <c:v>40.8853006026609</c:v>
                </c:pt>
                <c:pt idx="35">
                  <c:v>40.55267896542501</c:v>
                </c:pt>
                <c:pt idx="36">
                  <c:v>39.17710564567436</c:v>
                </c:pt>
                <c:pt idx="37">
                  <c:v>38.83446043008076</c:v>
                </c:pt>
                <c:pt idx="38">
                  <c:v>38.632698329760615</c:v>
                </c:pt>
                <c:pt idx="39">
                  <c:v>38.58729674342065</c:v>
                </c:pt>
                <c:pt idx="40">
                  <c:v>37.12690590982917</c:v>
                </c:pt>
                <c:pt idx="41">
                  <c:v>35.45827403828058</c:v>
                </c:pt>
                <c:pt idx="42">
                  <c:v>34.86116561198203</c:v>
                </c:pt>
                <c:pt idx="43">
                  <c:v>34.84400016053851</c:v>
                </c:pt>
                <c:pt idx="44">
                  <c:v>32.135655008589055</c:v>
                </c:pt>
                <c:pt idx="45">
                  <c:v>29.51897202394344</c:v>
                </c:pt>
                <c:pt idx="46">
                  <c:v>26.34414071787932</c:v>
                </c:pt>
                <c:pt idx="47">
                  <c:v>25.31846875951967</c:v>
                </c:pt>
                <c:pt idx="48">
                  <c:v>22.04990187143822</c:v>
                </c:pt>
                <c:pt idx="49">
                  <c:v>20.51135365184217</c:v>
                </c:pt>
                <c:pt idx="50">
                  <c:v>19.795181811382143</c:v>
                </c:pt>
                <c:pt idx="51">
                  <c:v>19.28680335765754</c:v>
                </c:pt>
                <c:pt idx="52">
                  <c:v>18.027667461960203</c:v>
                </c:pt>
                <c:pt idx="53">
                  <c:v>12.42276492477337</c:v>
                </c:pt>
                <c:pt idx="54">
                  <c:v>11.096868899999452</c:v>
                </c:pt>
                <c:pt idx="55">
                  <c:v>11.056305390911914</c:v>
                </c:pt>
                <c:pt idx="56">
                  <c:v>9.20958941407179</c:v>
                </c:pt>
                <c:pt idx="57">
                  <c:v>7.947396283573921</c:v>
                </c:pt>
                <c:pt idx="58">
                  <c:v>3.7790343467123577</c:v>
                </c:pt>
                <c:pt idx="59">
                  <c:v>3.3228170836702056</c:v>
                </c:pt>
                <c:pt idx="60">
                  <c:v>1.2657066296423032</c:v>
                </c:pt>
                <c:pt idx="61">
                  <c:v>0.1763752672471799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创伤骨科</c:v>
                </c:pt>
                <c:pt idx="2">
                  <c:v>胸外科</c:v>
                </c:pt>
                <c:pt idx="3">
                  <c:v>肾脏内科</c:v>
                </c:pt>
                <c:pt idx="4">
                  <c:v>针灸科</c:v>
                </c:pt>
                <c:pt idx="5">
                  <c:v>脾胃病科</c:v>
                </c:pt>
                <c:pt idx="6">
                  <c:v>心血管内科</c:v>
                </c:pt>
                <c:pt idx="7">
                  <c:v>呼吸内科</c:v>
                </c:pt>
                <c:pt idx="8">
                  <c:v>心病四科</c:v>
                </c:pt>
                <c:pt idx="9">
                  <c:v>运动损伤骨科</c:v>
                </c:pt>
                <c:pt idx="10">
                  <c:v>重症医学科</c:v>
                </c:pt>
                <c:pt idx="11">
                  <c:v>推拿科</c:v>
                </c:pt>
                <c:pt idx="12">
                  <c:v>脊柱骨科</c:v>
                </c:pt>
                <c:pt idx="13">
                  <c:v>肛肠科</c:v>
                </c:pt>
                <c:pt idx="14">
                  <c:v>治未病中心</c:v>
                </c:pt>
                <c:pt idx="15">
                  <c:v>肾病科</c:v>
                </c:pt>
                <c:pt idx="16">
                  <c:v>微创骨科</c:v>
                </c:pt>
                <c:pt idx="17">
                  <c:v>风湿病科</c:v>
                </c:pt>
                <c:pt idx="18">
                  <c:v>皮肤科</c:v>
                </c:pt>
                <c:pt idx="19">
                  <c:v>肝病科</c:v>
                </c:pt>
                <c:pt idx="20">
                  <c:v>身心医学科</c:v>
                </c:pt>
                <c:pt idx="21">
                  <c:v>肿瘤内科</c:v>
                </c:pt>
                <c:pt idx="22">
                  <c:v>东区肾病科</c:v>
                </c:pt>
                <c:pt idx="23">
                  <c:v>肝胆外科</c:v>
                </c:pt>
                <c:pt idx="24">
                  <c:v>骨科</c:v>
                </c:pt>
                <c:pt idx="25">
                  <c:v>中医外治中心</c:v>
                </c:pt>
                <c:pt idx="26">
                  <c:v>脑病二科</c:v>
                </c:pt>
                <c:pt idx="27">
                  <c:v>西区重症医学科</c:v>
                </c:pt>
                <c:pt idx="28">
                  <c:v>产科</c:v>
                </c:pt>
                <c:pt idx="29">
                  <c:v>中医经典科</c:v>
                </c:pt>
                <c:pt idx="30">
                  <c:v>内分泌科</c:v>
                </c:pt>
                <c:pt idx="31">
                  <c:v>妇科妇二科合并</c:v>
                </c:pt>
                <c:pt idx="32">
                  <c:v>小儿推拿科</c:v>
                </c:pt>
                <c:pt idx="33">
                  <c:v>周围血管科</c:v>
                </c:pt>
                <c:pt idx="34">
                  <c:v>老年医学科</c:v>
                </c:pt>
                <c:pt idx="35">
                  <c:v>脾胃科消化科合并</c:v>
                </c:pt>
                <c:pt idx="36">
                  <c:v>心病一科</c:v>
                </c:pt>
                <c:pt idx="37">
                  <c:v>综合内科</c:v>
                </c:pt>
                <c:pt idx="38">
                  <c:v>耳鼻喉科</c:v>
                </c:pt>
                <c:pt idx="39">
                  <c:v>关节骨科</c:v>
                </c:pt>
                <c:pt idx="40">
                  <c:v>显微骨科</c:v>
                </c:pt>
                <c:pt idx="41">
                  <c:v>口腔科</c:v>
                </c:pt>
                <c:pt idx="42">
                  <c:v>心病二科</c:v>
                </c:pt>
                <c:pt idx="43">
                  <c:v>东区重症医学科</c:v>
                </c:pt>
                <c:pt idx="44">
                  <c:v>神经内科</c:v>
                </c:pt>
                <c:pt idx="45">
                  <c:v>普通外科</c:v>
                </c:pt>
                <c:pt idx="46">
                  <c:v>妇二科</c:v>
                </c:pt>
                <c:pt idx="47">
                  <c:v>乳腺甲状腺外科</c:v>
                </c:pt>
                <c:pt idx="48">
                  <c:v>男科</c:v>
                </c:pt>
                <c:pt idx="49">
                  <c:v>脑病一科</c:v>
                </c:pt>
                <c:pt idx="50">
                  <c:v>医院</c:v>
                </c:pt>
                <c:pt idx="51">
                  <c:v>神经外科</c:v>
                </c:pt>
                <c:pt idx="52">
                  <c:v>眼科</c:v>
                </c:pt>
                <c:pt idx="53">
                  <c:v>妇科</c:v>
                </c:pt>
                <c:pt idx="54">
                  <c:v>脑病三科</c:v>
                </c:pt>
                <c:pt idx="55">
                  <c:v>心病三科</c:v>
                </c:pt>
                <c:pt idx="56">
                  <c:v>康复科</c:v>
                </c:pt>
                <c:pt idx="57">
                  <c:v>儿科</c:v>
                </c:pt>
                <c:pt idx="58">
                  <c:v>消化内科</c:v>
                </c:pt>
                <c:pt idx="59">
                  <c:v>美容皮肤科</c:v>
                </c:pt>
                <c:pt idx="60">
                  <c:v>泌尿外科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99.0950479159978</c:v>
                </c:pt>
                <c:pt idx="2">
                  <c:v>98.6288280820144</c:v>
                </c:pt>
                <c:pt idx="3">
                  <c:v>93.43469661058003</c:v>
                </c:pt>
                <c:pt idx="4">
                  <c:v>92.398828821837</c:v>
                </c:pt>
                <c:pt idx="5">
                  <c:v>89.84559510720727</c:v>
                </c:pt>
                <c:pt idx="6">
                  <c:v>89.61256943371352</c:v>
                </c:pt>
                <c:pt idx="7">
                  <c:v>89.53603808169649</c:v>
                </c:pt>
                <c:pt idx="8">
                  <c:v>87.7166172229155</c:v>
                </c:pt>
                <c:pt idx="9">
                  <c:v>86.92098088586536</c:v>
                </c:pt>
                <c:pt idx="10">
                  <c:v>84.26814017110642</c:v>
                </c:pt>
                <c:pt idx="11">
                  <c:v>82.35908825074524</c:v>
                </c:pt>
                <c:pt idx="12">
                  <c:v>81.93578652391729</c:v>
                </c:pt>
                <c:pt idx="13">
                  <c:v>78.87334875542574</c:v>
                </c:pt>
                <c:pt idx="14">
                  <c:v>78.78855350243244</c:v>
                </c:pt>
                <c:pt idx="15">
                  <c:v>78.76624278980604</c:v>
                </c:pt>
                <c:pt idx="16">
                  <c:v>73.36073436924694</c:v>
                </c:pt>
                <c:pt idx="17">
                  <c:v>72.48195027547294</c:v>
                </c:pt>
                <c:pt idx="18">
                  <c:v>69.30445830765304</c:v>
                </c:pt>
                <c:pt idx="19">
                  <c:v>69.22834712923947</c:v>
                </c:pt>
                <c:pt idx="20">
                  <c:v>68.97857017037991</c:v>
                </c:pt>
                <c:pt idx="21">
                  <c:v>68.41381798674114</c:v>
                </c:pt>
                <c:pt idx="22">
                  <c:v>63.22905731912787</c:v>
                </c:pt>
                <c:pt idx="23">
                  <c:v>62.726092023105224</c:v>
                </c:pt>
                <c:pt idx="24">
                  <c:v>62.301814356446975</c:v>
                </c:pt>
                <c:pt idx="25">
                  <c:v>62.20395123326777</c:v>
                </c:pt>
                <c:pt idx="26">
                  <c:v>62.03782263578642</c:v>
                </c:pt>
                <c:pt idx="27">
                  <c:v>59.52626312430475</c:v>
                </c:pt>
                <c:pt idx="28">
                  <c:v>58.234657965073765</c:v>
                </c:pt>
                <c:pt idx="29">
                  <c:v>56.971100421244856</c:v>
                </c:pt>
                <c:pt idx="30">
                  <c:v>53.75357421390394</c:v>
                </c:pt>
                <c:pt idx="31">
                  <c:v>52.51185705055483</c:v>
                </c:pt>
                <c:pt idx="32">
                  <c:v>52.04614121906386</c:v>
                </c:pt>
                <c:pt idx="33">
                  <c:v>48.980739520600736</c:v>
                </c:pt>
                <c:pt idx="34">
                  <c:v>48.375882650855736</c:v>
                </c:pt>
                <c:pt idx="35">
                  <c:v>46.88627193830839</c:v>
                </c:pt>
                <c:pt idx="36">
                  <c:v>46.56868859196795</c:v>
                </c:pt>
                <c:pt idx="37">
                  <c:v>46.03298827350781</c:v>
                </c:pt>
                <c:pt idx="38">
                  <c:v>45.81677203045764</c:v>
                </c:pt>
                <c:pt idx="39">
                  <c:v>44.01651590558423</c:v>
                </c:pt>
                <c:pt idx="40">
                  <c:v>42.457741688911085</c:v>
                </c:pt>
                <c:pt idx="41">
                  <c:v>41.415053951839944</c:v>
                </c:pt>
                <c:pt idx="42">
                  <c:v>40.632341727131966</c:v>
                </c:pt>
                <c:pt idx="43">
                  <c:v>38.123842041974484</c:v>
                </c:pt>
                <c:pt idx="44">
                  <c:v>33.88777481655228</c:v>
                </c:pt>
                <c:pt idx="45">
                  <c:v>33.19453933867354</c:v>
                </c:pt>
                <c:pt idx="46">
                  <c:v>31.72408416325805</c:v>
                </c:pt>
                <c:pt idx="47">
                  <c:v>30.336150642890566</c:v>
                </c:pt>
                <c:pt idx="48">
                  <c:v>29.96308360591572</c:v>
                </c:pt>
                <c:pt idx="49">
                  <c:v>29.85882952424129</c:v>
                </c:pt>
                <c:pt idx="50">
                  <c:v>26.947254774691487</c:v>
                </c:pt>
                <c:pt idx="51">
                  <c:v>22.572486269103855</c:v>
                </c:pt>
                <c:pt idx="52">
                  <c:v>20.42928823124079</c:v>
                </c:pt>
                <c:pt idx="53">
                  <c:v>20.269109352531306</c:v>
                </c:pt>
                <c:pt idx="54">
                  <c:v>17.887758238215334</c:v>
                </c:pt>
                <c:pt idx="55">
                  <c:v>17.094832961918918</c:v>
                </c:pt>
                <c:pt idx="56">
                  <c:v>16.249930853222146</c:v>
                </c:pt>
                <c:pt idx="57">
                  <c:v>15.052436522247357</c:v>
                </c:pt>
                <c:pt idx="58">
                  <c:v>8.258104497282046</c:v>
                </c:pt>
                <c:pt idx="59">
                  <c:v>7.9586809628555395</c:v>
                </c:pt>
                <c:pt idx="60">
                  <c:v>3.245961384962272</c:v>
                </c:pt>
                <c:pt idx="61">
                  <c:v>1.4531829914386405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血液科</c:v>
                </c:pt>
                <c:pt idx="3">
                  <c:v>西区重症医学科</c:v>
                </c:pt>
                <c:pt idx="4">
                  <c:v>神经外科</c:v>
                </c:pt>
                <c:pt idx="5">
                  <c:v>肝病科</c:v>
                </c:pt>
                <c:pt idx="6">
                  <c:v>消化内科</c:v>
                </c:pt>
                <c:pt idx="7">
                  <c:v>中医外治中心</c:v>
                </c:pt>
                <c:pt idx="8">
                  <c:v>风湿病科</c:v>
                </c:pt>
                <c:pt idx="9">
                  <c:v>肛肠科</c:v>
                </c:pt>
                <c:pt idx="10">
                  <c:v>周围血管科</c:v>
                </c:pt>
                <c:pt idx="11">
                  <c:v>显微骨科</c:v>
                </c:pt>
                <c:pt idx="12">
                  <c:v>男科</c:v>
                </c:pt>
                <c:pt idx="13">
                  <c:v>骨科</c:v>
                </c:pt>
                <c:pt idx="14">
                  <c:v>心病一科</c:v>
                </c:pt>
                <c:pt idx="15">
                  <c:v>中医经典科</c:v>
                </c:pt>
                <c:pt idx="16">
                  <c:v>东区肾病科</c:v>
                </c:pt>
                <c:pt idx="17">
                  <c:v>心病四科</c:v>
                </c:pt>
                <c:pt idx="18">
                  <c:v>妇二科</c:v>
                </c:pt>
                <c:pt idx="19">
                  <c:v>脾胃病科</c:v>
                </c:pt>
                <c:pt idx="20">
                  <c:v>口腔科</c:v>
                </c:pt>
                <c:pt idx="21">
                  <c:v>综合内科</c:v>
                </c:pt>
                <c:pt idx="22">
                  <c:v>泌尿外科</c:v>
                </c:pt>
                <c:pt idx="23">
                  <c:v>心病三科</c:v>
                </c:pt>
                <c:pt idx="24">
                  <c:v>肾病科</c:v>
                </c:pt>
                <c:pt idx="25">
                  <c:v>脾胃科消化科合并</c:v>
                </c:pt>
                <c:pt idx="26">
                  <c:v>康复科</c:v>
                </c:pt>
                <c:pt idx="27">
                  <c:v>小儿骨科</c:v>
                </c:pt>
                <c:pt idx="28">
                  <c:v>东区重症医学科</c:v>
                </c:pt>
                <c:pt idx="29">
                  <c:v>产科</c:v>
                </c:pt>
                <c:pt idx="30">
                  <c:v>美容皮肤科</c:v>
                </c:pt>
                <c:pt idx="31">
                  <c:v>肿瘤内科</c:v>
                </c:pt>
                <c:pt idx="32">
                  <c:v>针灸科</c:v>
                </c:pt>
                <c:pt idx="33">
                  <c:v>脊柱骨科</c:v>
                </c:pt>
                <c:pt idx="34">
                  <c:v>呼吸内科</c:v>
                </c:pt>
                <c:pt idx="35">
                  <c:v>儿科</c:v>
                </c:pt>
                <c:pt idx="36">
                  <c:v>肝胆外科</c:v>
                </c:pt>
                <c:pt idx="37">
                  <c:v>身心医学科</c:v>
                </c:pt>
                <c:pt idx="38">
                  <c:v>老年医学科</c:v>
                </c:pt>
                <c:pt idx="39">
                  <c:v>关节骨科</c:v>
                </c:pt>
                <c:pt idx="40">
                  <c:v>皮肤科</c:v>
                </c:pt>
                <c:pt idx="41">
                  <c:v>耳鼻喉科</c:v>
                </c:pt>
                <c:pt idx="42">
                  <c:v>微创骨科</c:v>
                </c:pt>
                <c:pt idx="43">
                  <c:v>脑病三科</c:v>
                </c:pt>
                <c:pt idx="44">
                  <c:v>神经内科</c:v>
                </c:pt>
                <c:pt idx="45">
                  <c:v>妇科妇二科合并</c:v>
                </c:pt>
                <c:pt idx="46">
                  <c:v>脑病一科</c:v>
                </c:pt>
                <c:pt idx="47">
                  <c:v>治未病中心</c:v>
                </c:pt>
                <c:pt idx="48">
                  <c:v>心病二科</c:v>
                </c:pt>
                <c:pt idx="49">
                  <c:v>重症医学科</c:v>
                </c:pt>
                <c:pt idx="50">
                  <c:v>内分泌科</c:v>
                </c:pt>
                <c:pt idx="51">
                  <c:v>乳腺甲状腺外科</c:v>
                </c:pt>
                <c:pt idx="52">
                  <c:v>妇科</c:v>
                </c:pt>
                <c:pt idx="53">
                  <c:v>胸外科</c:v>
                </c:pt>
                <c:pt idx="54">
                  <c:v>眼科</c:v>
                </c:pt>
                <c:pt idx="55">
                  <c:v>普通外科</c:v>
                </c:pt>
                <c:pt idx="56">
                  <c:v>小儿推拿科</c:v>
                </c:pt>
                <c:pt idx="57">
                  <c:v>推拿科</c:v>
                </c:pt>
                <c:pt idx="58">
                  <c:v>脑病二科</c:v>
                </c:pt>
                <c:pt idx="59">
                  <c:v>肾脏内科</c:v>
                </c:pt>
                <c:pt idx="60">
                  <c:v>运动损伤骨科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14.745574616801505</c:v>
                </c:pt>
                <c:pt idx="2">
                  <c:v>0.22998480957961337</c:v>
                </c:pt>
                <c:pt idx="3">
                  <c:v>0.22562227892259926</c:v>
                </c:pt>
                <c:pt idx="4">
                  <c:v>0.1504785600260419</c:v>
                </c:pt>
                <c:pt idx="5">
                  <c:v>0.1464567728393691</c:v>
                </c:pt>
                <c:pt idx="6">
                  <c:v>0.13454676460179088</c:v>
                </c:pt>
                <c:pt idx="7">
                  <c:v>0.1321413881297968</c:v>
                </c:pt>
                <c:pt idx="8">
                  <c:v>0.13159396946187973</c:v>
                </c:pt>
                <c:pt idx="9">
                  <c:v>0.10961371605266464</c:v>
                </c:pt>
                <c:pt idx="10">
                  <c:v>0.09090977322967578</c:v>
                </c:pt>
                <c:pt idx="11">
                  <c:v>0.06447455727387491</c:v>
                </c:pt>
                <c:pt idx="12">
                  <c:v>0.05811575360897518</c:v>
                </c:pt>
                <c:pt idx="13">
                  <c:v>0.05708295432208182</c:v>
                </c:pt>
                <c:pt idx="14">
                  <c:v>0.05450511485922455</c:v>
                </c:pt>
                <c:pt idx="15">
                  <c:v>0.05009331408519289</c:v>
                </c:pt>
                <c:pt idx="16">
                  <c:v>0.048759044636926575</c:v>
                </c:pt>
                <c:pt idx="17">
                  <c:v>0.04599814409098907</c:v>
                </c:pt>
                <c:pt idx="18">
                  <c:v>0.045583786456703204</c:v>
                </c:pt>
                <c:pt idx="19">
                  <c:v>0.03861333148600899</c:v>
                </c:pt>
                <c:pt idx="20">
                  <c:v>0.037904966180325315</c:v>
                </c:pt>
                <c:pt idx="21">
                  <c:v>0.036372591566052166</c:v>
                </c:pt>
                <c:pt idx="22">
                  <c:v>0.036115733998762764</c:v>
                </c:pt>
                <c:pt idx="23">
                  <c:v>0.0332338519077627</c:v>
                </c:pt>
                <c:pt idx="24">
                  <c:v>0.03283628963042766</c:v>
                </c:pt>
                <c:pt idx="25">
                  <c:v>0.031163351994386544</c:v>
                </c:pt>
                <c:pt idx="26">
                  <c:v>0.030487460009388425</c:v>
                </c:pt>
                <c:pt idx="27">
                  <c:v>0.02833911127817068</c:v>
                </c:pt>
                <c:pt idx="28">
                  <c:v>0.028237710587866376</c:v>
                </c:pt>
                <c:pt idx="29">
                  <c:v>0.02673209666813105</c:v>
                </c:pt>
                <c:pt idx="30">
                  <c:v>0.02394602993066442</c:v>
                </c:pt>
                <c:pt idx="31">
                  <c:v>0.023601089093853292</c:v>
                </c:pt>
                <c:pt idx="32">
                  <c:v>0.023537284982995548</c:v>
                </c:pt>
                <c:pt idx="33">
                  <c:v>0.022710963413955218</c:v>
                </c:pt>
                <c:pt idx="34">
                  <c:v>0.022658639793798355</c:v>
                </c:pt>
                <c:pt idx="35">
                  <c:v>0.02124615191376984</c:v>
                </c:pt>
                <c:pt idx="36">
                  <c:v>0.020279814838953938</c:v>
                </c:pt>
                <c:pt idx="37">
                  <c:v>0.02023203935135515</c:v>
                </c:pt>
                <c:pt idx="38">
                  <c:v>0.02016203748296622</c:v>
                </c:pt>
                <c:pt idx="39">
                  <c:v>0.019378314649462977</c:v>
                </c:pt>
                <c:pt idx="40">
                  <c:v>0.0191810656408564</c:v>
                </c:pt>
                <c:pt idx="41">
                  <c:v>0.018637764074006347</c:v>
                </c:pt>
                <c:pt idx="42">
                  <c:v>0.018477988652955506</c:v>
                </c:pt>
                <c:pt idx="43">
                  <c:v>0.01791069228745327</c:v>
                </c:pt>
                <c:pt idx="44">
                  <c:v>0.01763300154321476</c:v>
                </c:pt>
                <c:pt idx="45">
                  <c:v>0.01740036797302201</c:v>
                </c:pt>
                <c:pt idx="46">
                  <c:v>0.016034810428333827</c:v>
                </c:pt>
                <c:pt idx="47">
                  <c:v>0.0147637253045032</c:v>
                </c:pt>
                <c:pt idx="48">
                  <c:v>0.01475109871774712</c:v>
                </c:pt>
                <c:pt idx="49">
                  <c:v>0.014145983308413596</c:v>
                </c:pt>
                <c:pt idx="50">
                  <c:v>0.013980566097587667</c:v>
                </c:pt>
                <c:pt idx="51">
                  <c:v>0.013595907117970605</c:v>
                </c:pt>
                <c:pt idx="52">
                  <c:v>0.01347738090262383</c:v>
                </c:pt>
                <c:pt idx="53">
                  <c:v>0.013329384731450298</c:v>
                </c:pt>
                <c:pt idx="54">
                  <c:v>0.012854859485199346</c:v>
                </c:pt>
                <c:pt idx="55">
                  <c:v>0.012840197653739255</c:v>
                </c:pt>
                <c:pt idx="56">
                  <c:v>0.012733769617758673</c:v>
                </c:pt>
                <c:pt idx="57">
                  <c:v>0.011681132331215097</c:v>
                </c:pt>
                <c:pt idx="58">
                  <c:v>0.010880125729962716</c:v>
                </c:pt>
                <c:pt idx="59">
                  <c:v>0.010532362071345953</c:v>
                </c:pt>
                <c:pt idx="60">
                  <c:v>0.010444021355735973</c:v>
                </c:pt>
                <c:pt idx="61">
                  <c:v>0.010377580897440262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脑病三科</c:v>
                </c:pt>
                <c:pt idx="2">
                  <c:v>儿科</c:v>
                </c:pt>
                <c:pt idx="3">
                  <c:v>脑病一科</c:v>
                </c:pt>
                <c:pt idx="4">
                  <c:v>小儿推拿科</c:v>
                </c:pt>
                <c:pt idx="5">
                  <c:v>心病二科</c:v>
                </c:pt>
                <c:pt idx="6">
                  <c:v>妇科</c:v>
                </c:pt>
                <c:pt idx="7">
                  <c:v>微创骨科</c:v>
                </c:pt>
                <c:pt idx="8">
                  <c:v>身心医学科</c:v>
                </c:pt>
                <c:pt idx="9">
                  <c:v>妇二科</c:v>
                </c:pt>
                <c:pt idx="10">
                  <c:v>内分泌科</c:v>
                </c:pt>
                <c:pt idx="11">
                  <c:v>口腔科</c:v>
                </c:pt>
                <c:pt idx="12">
                  <c:v>脑病二科</c:v>
                </c:pt>
                <c:pt idx="13">
                  <c:v>血液科</c:v>
                </c:pt>
                <c:pt idx="14">
                  <c:v>周围血管科</c:v>
                </c:pt>
                <c:pt idx="15">
                  <c:v>骨科</c:v>
                </c:pt>
                <c:pt idx="16">
                  <c:v>小儿骨科</c:v>
                </c:pt>
                <c:pt idx="17">
                  <c:v>耳鼻喉科</c:v>
                </c:pt>
                <c:pt idx="18">
                  <c:v>心血管内科</c:v>
                </c:pt>
                <c:pt idx="19">
                  <c:v>皮肤科</c:v>
                </c:pt>
                <c:pt idx="20">
                  <c:v>脾胃科消化科合并</c:v>
                </c:pt>
                <c:pt idx="21">
                  <c:v>普通外科</c:v>
                </c:pt>
                <c:pt idx="22">
                  <c:v>泌尿外科</c:v>
                </c:pt>
                <c:pt idx="23">
                  <c:v>针灸科</c:v>
                </c:pt>
                <c:pt idx="24">
                  <c:v>中医经典科</c:v>
                </c:pt>
                <c:pt idx="25">
                  <c:v>胸外科</c:v>
                </c:pt>
                <c:pt idx="26">
                  <c:v>西区重症医学科</c:v>
                </c:pt>
                <c:pt idx="27">
                  <c:v>运动损伤骨科</c:v>
                </c:pt>
                <c:pt idx="28">
                  <c:v>妇科妇二科合并</c:v>
                </c:pt>
                <c:pt idx="29">
                  <c:v>肝胆外科</c:v>
                </c:pt>
                <c:pt idx="30">
                  <c:v>心病三科</c:v>
                </c:pt>
                <c:pt idx="31">
                  <c:v>医院</c:v>
                </c:pt>
                <c:pt idx="32">
                  <c:v>心病一科</c:v>
                </c:pt>
                <c:pt idx="33">
                  <c:v>乳腺甲状腺外科</c:v>
                </c:pt>
                <c:pt idx="34">
                  <c:v>风湿病科</c:v>
                </c:pt>
                <c:pt idx="35">
                  <c:v>肾脏内科</c:v>
                </c:pt>
                <c:pt idx="36">
                  <c:v>神经外科</c:v>
                </c:pt>
                <c:pt idx="37">
                  <c:v>肿瘤内科</c:v>
                </c:pt>
                <c:pt idx="38">
                  <c:v>肛肠科</c:v>
                </c:pt>
                <c:pt idx="39">
                  <c:v>显微骨科</c:v>
                </c:pt>
                <c:pt idx="40">
                  <c:v>心病四科</c:v>
                </c:pt>
                <c:pt idx="41">
                  <c:v>肝病科</c:v>
                </c:pt>
                <c:pt idx="42">
                  <c:v>东区重症医学科</c:v>
                </c:pt>
                <c:pt idx="43">
                  <c:v>康复科</c:v>
                </c:pt>
                <c:pt idx="44">
                  <c:v>男科</c:v>
                </c:pt>
                <c:pt idx="45">
                  <c:v>关节骨科</c:v>
                </c:pt>
                <c:pt idx="46">
                  <c:v>美容皮肤科</c:v>
                </c:pt>
                <c:pt idx="47">
                  <c:v>推拿科</c:v>
                </c:pt>
                <c:pt idx="48">
                  <c:v>脊柱骨科</c:v>
                </c:pt>
                <c:pt idx="49">
                  <c:v>中医外治中心</c:v>
                </c:pt>
                <c:pt idx="50">
                  <c:v>眼科</c:v>
                </c:pt>
                <c:pt idx="51">
                  <c:v>综合内科</c:v>
                </c:pt>
                <c:pt idx="52">
                  <c:v>神经内科</c:v>
                </c:pt>
                <c:pt idx="53">
                  <c:v>创伤骨科</c:v>
                </c:pt>
                <c:pt idx="54">
                  <c:v>消化内科</c:v>
                </c:pt>
                <c:pt idx="55">
                  <c:v>重症医学科</c:v>
                </c:pt>
                <c:pt idx="56">
                  <c:v>肾病科</c:v>
                </c:pt>
                <c:pt idx="57">
                  <c:v>老年医学科</c:v>
                </c:pt>
                <c:pt idx="58">
                  <c:v>产科</c:v>
                </c:pt>
                <c:pt idx="59">
                  <c:v>治未病中心</c:v>
                </c:pt>
                <c:pt idx="60">
                  <c:v>呼吸内科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99.48147120841399</c:v>
                </c:pt>
                <c:pt idx="2">
                  <c:v>92.14362903143649</c:v>
                </c:pt>
                <c:pt idx="3">
                  <c:v>90.58456613899665</c:v>
                </c:pt>
                <c:pt idx="4">
                  <c:v>89.59249247801354</c:v>
                </c:pt>
                <c:pt idx="5">
                  <c:v>86.56760256329125</c:v>
                </c:pt>
                <c:pt idx="6">
                  <c:v>84.87095019526159</c:v>
                </c:pt>
                <c:pt idx="7">
                  <c:v>83.47457042815783</c:v>
                </c:pt>
                <c:pt idx="8">
                  <c:v>82.36704934747146</c:v>
                </c:pt>
                <c:pt idx="9">
                  <c:v>81.74537795479596</c:v>
                </c:pt>
                <c:pt idx="10">
                  <c:v>80.53255267408575</c:v>
                </c:pt>
                <c:pt idx="11">
                  <c:v>79.19486219940556</c:v>
                </c:pt>
                <c:pt idx="12">
                  <c:v>77.96367144629755</c:v>
                </c:pt>
                <c:pt idx="13">
                  <c:v>68.94269037985917</c:v>
                </c:pt>
                <c:pt idx="14">
                  <c:v>67.96389082959405</c:v>
                </c:pt>
                <c:pt idx="15">
                  <c:v>64.51656513725345</c:v>
                </c:pt>
                <c:pt idx="16">
                  <c:v>64.09447772489186</c:v>
                </c:pt>
                <c:pt idx="17">
                  <c:v>63.99456194149521</c:v>
                </c:pt>
                <c:pt idx="18">
                  <c:v>59.27836810161919</c:v>
                </c:pt>
                <c:pt idx="19">
                  <c:v>56.72350282448575</c:v>
                </c:pt>
                <c:pt idx="20">
                  <c:v>55.99492096897883</c:v>
                </c:pt>
                <c:pt idx="21">
                  <c:v>54.61163731560606</c:v>
                </c:pt>
                <c:pt idx="22">
                  <c:v>54.32839960140115</c:v>
                </c:pt>
                <c:pt idx="23">
                  <c:v>53.06635230992393</c:v>
                </c:pt>
                <c:pt idx="24">
                  <c:v>52.66925053565229</c:v>
                </c:pt>
                <c:pt idx="25">
                  <c:v>51.11274814682183</c:v>
                </c:pt>
                <c:pt idx="26">
                  <c:v>43.59340508829179</c:v>
                </c:pt>
                <c:pt idx="27">
                  <c:v>42.64342969374938</c:v>
                </c:pt>
                <c:pt idx="28">
                  <c:v>42.571633046456405</c:v>
                </c:pt>
                <c:pt idx="29">
                  <c:v>39.16418647567055</c:v>
                </c:pt>
                <c:pt idx="30">
                  <c:v>38.556682106869715</c:v>
                </c:pt>
                <c:pt idx="31">
                  <c:v>37.73152227983245</c:v>
                </c:pt>
                <c:pt idx="32">
                  <c:v>36.79262015959219</c:v>
                </c:pt>
                <c:pt idx="33">
                  <c:v>35.50896376540601</c:v>
                </c:pt>
                <c:pt idx="34">
                  <c:v>33.45275727567355</c:v>
                </c:pt>
                <c:pt idx="35">
                  <c:v>33.09343256161312</c:v>
                </c:pt>
                <c:pt idx="36">
                  <c:v>32.19117547764112</c:v>
                </c:pt>
                <c:pt idx="37">
                  <c:v>31.24330240993797</c:v>
                </c:pt>
                <c:pt idx="38">
                  <c:v>30.327912814512743</c:v>
                </c:pt>
                <c:pt idx="39">
                  <c:v>28.7687570334008</c:v>
                </c:pt>
                <c:pt idx="40">
                  <c:v>28.386456274103715</c:v>
                </c:pt>
                <c:pt idx="41">
                  <c:v>28.193487149227206</c:v>
                </c:pt>
                <c:pt idx="42">
                  <c:v>27.971208652961675</c:v>
                </c:pt>
                <c:pt idx="43">
                  <c:v>25.518348747125128</c:v>
                </c:pt>
                <c:pt idx="44">
                  <c:v>24.962269287428832</c:v>
                </c:pt>
                <c:pt idx="45">
                  <c:v>23.59301935296077</c:v>
                </c:pt>
                <c:pt idx="46">
                  <c:v>21.94404138299015</c:v>
                </c:pt>
                <c:pt idx="47">
                  <c:v>21.48854133507518</c:v>
                </c:pt>
                <c:pt idx="48">
                  <c:v>20.780915198930366</c:v>
                </c:pt>
                <c:pt idx="49">
                  <c:v>19.941991222611513</c:v>
                </c:pt>
                <c:pt idx="50">
                  <c:v>19.322338726384093</c:v>
                </c:pt>
                <c:pt idx="51">
                  <c:v>18.074817993528487</c:v>
                </c:pt>
                <c:pt idx="52">
                  <c:v>15.782813651108091</c:v>
                </c:pt>
                <c:pt idx="53">
                  <c:v>14.733731121433085</c:v>
                </c:pt>
                <c:pt idx="54">
                  <c:v>11.993399755940466</c:v>
                </c:pt>
                <c:pt idx="55">
                  <c:v>11.886832732272769</c:v>
                </c:pt>
                <c:pt idx="56">
                  <c:v>10.466338379438756</c:v>
                </c:pt>
                <c:pt idx="57">
                  <c:v>8.060336317581845</c:v>
                </c:pt>
                <c:pt idx="58">
                  <c:v>7.889533773062938</c:v>
                </c:pt>
                <c:pt idx="59">
                  <c:v>4.431673535043917</c:v>
                </c:pt>
                <c:pt idx="60">
                  <c:v>0.686527418295263</c:v>
                </c:pt>
                <c:pt idx="61">
                  <c:v>0.18951342138508204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治未病中心</c:v>
                </c:pt>
                <c:pt idx="2">
                  <c:v>小儿骨科</c:v>
                </c:pt>
                <c:pt idx="3">
                  <c:v>脾胃科消化科合并</c:v>
                </c:pt>
                <c:pt idx="4">
                  <c:v>呼吸内科</c:v>
                </c:pt>
                <c:pt idx="5">
                  <c:v>胸外科</c:v>
                </c:pt>
                <c:pt idx="6">
                  <c:v>内分泌科</c:v>
                </c:pt>
                <c:pt idx="7">
                  <c:v>肛肠科</c:v>
                </c:pt>
                <c:pt idx="8">
                  <c:v>东区肾病科</c:v>
                </c:pt>
                <c:pt idx="9">
                  <c:v>血液科</c:v>
                </c:pt>
                <c:pt idx="10">
                  <c:v>乳腺甲状腺外科</c:v>
                </c:pt>
                <c:pt idx="11">
                  <c:v>心病一科</c:v>
                </c:pt>
                <c:pt idx="12">
                  <c:v>心病三科</c:v>
                </c:pt>
                <c:pt idx="13">
                  <c:v>运动损伤骨科</c:v>
                </c:pt>
                <c:pt idx="14">
                  <c:v>皮肤科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显微骨科</c:v>
                </c:pt>
                <c:pt idx="18">
                  <c:v>风湿病科</c:v>
                </c:pt>
                <c:pt idx="19">
                  <c:v>神经内科</c:v>
                </c:pt>
                <c:pt idx="20">
                  <c:v>肾病科</c:v>
                </c:pt>
                <c:pt idx="21">
                  <c:v>脑病三科</c:v>
                </c:pt>
                <c:pt idx="22">
                  <c:v>中医外治中心</c:v>
                </c:pt>
                <c:pt idx="23">
                  <c:v>周围血管科</c:v>
                </c:pt>
                <c:pt idx="24">
                  <c:v>妇二科</c:v>
                </c:pt>
                <c:pt idx="25">
                  <c:v>肾脏内科</c:v>
                </c:pt>
                <c:pt idx="26">
                  <c:v>综合内科</c:v>
                </c:pt>
                <c:pt idx="27">
                  <c:v>医院</c:v>
                </c:pt>
                <c:pt idx="28">
                  <c:v>心血管内科</c:v>
                </c:pt>
                <c:pt idx="29">
                  <c:v>骨科</c:v>
                </c:pt>
                <c:pt idx="30">
                  <c:v>重症医学科</c:v>
                </c:pt>
                <c:pt idx="31">
                  <c:v>创伤骨科</c:v>
                </c:pt>
                <c:pt idx="32">
                  <c:v>关节骨科</c:v>
                </c:pt>
                <c:pt idx="33">
                  <c:v>儿科</c:v>
                </c:pt>
                <c:pt idx="34">
                  <c:v>东区重症医学科</c:v>
                </c:pt>
                <c:pt idx="35">
                  <c:v>妇科妇二科合并</c:v>
                </c:pt>
                <c:pt idx="36">
                  <c:v>美容皮肤科</c:v>
                </c:pt>
                <c:pt idx="37">
                  <c:v>消化内科</c:v>
                </c:pt>
                <c:pt idx="38">
                  <c:v>脾胃病科</c:v>
                </c:pt>
                <c:pt idx="39">
                  <c:v>针灸科</c:v>
                </c:pt>
                <c:pt idx="40">
                  <c:v>西区重症医学科</c:v>
                </c:pt>
                <c:pt idx="41">
                  <c:v>泌尿外科</c:v>
                </c:pt>
                <c:pt idx="42">
                  <c:v>肝胆外科</c:v>
                </c:pt>
                <c:pt idx="43">
                  <c:v>脑病一科</c:v>
                </c:pt>
                <c:pt idx="44">
                  <c:v>产科</c:v>
                </c:pt>
                <c:pt idx="45">
                  <c:v>普通外科</c:v>
                </c:pt>
                <c:pt idx="46">
                  <c:v>康复科</c:v>
                </c:pt>
                <c:pt idx="47">
                  <c:v>心病二科</c:v>
                </c:pt>
                <c:pt idx="48">
                  <c:v>老年医学科</c:v>
                </c:pt>
                <c:pt idx="49">
                  <c:v>男科</c:v>
                </c:pt>
                <c:pt idx="50">
                  <c:v>小儿推拿科</c:v>
                </c:pt>
                <c:pt idx="51">
                  <c:v>口腔科</c:v>
                </c:pt>
                <c:pt idx="52">
                  <c:v>肿瘤内科</c:v>
                </c:pt>
                <c:pt idx="53">
                  <c:v>耳鼻喉科</c:v>
                </c:pt>
                <c:pt idx="54">
                  <c:v>微创骨科</c:v>
                </c:pt>
                <c:pt idx="55">
                  <c:v>妇科</c:v>
                </c:pt>
                <c:pt idx="56">
                  <c:v>心病四科</c:v>
                </c:pt>
                <c:pt idx="57">
                  <c:v>肝病科</c:v>
                </c:pt>
                <c:pt idx="58">
                  <c:v>身心医学科</c:v>
                </c:pt>
                <c:pt idx="59">
                  <c:v>神经外科</c:v>
                </c:pt>
                <c:pt idx="60">
                  <c:v>脊柱骨科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98.66169298983836</c:v>
                </c:pt>
                <c:pt idx="1">
                  <c:v>98.06862361588982</c:v>
                </c:pt>
                <c:pt idx="2">
                  <c:v>90.60532573503986</c:v>
                </c:pt>
                <c:pt idx="3">
                  <c:v>90.45556370893648</c:v>
                </c:pt>
                <c:pt idx="4">
                  <c:v>89.59906900924615</c:v>
                </c:pt>
                <c:pt idx="5">
                  <c:v>89.55422751210405</c:v>
                </c:pt>
                <c:pt idx="6">
                  <c:v>88.66330028999978</c:v>
                </c:pt>
                <c:pt idx="7">
                  <c:v>88.48840591614879</c:v>
                </c:pt>
                <c:pt idx="8">
                  <c:v>88.27263964939675</c:v>
                </c:pt>
                <c:pt idx="9">
                  <c:v>87.73640462420467</c:v>
                </c:pt>
                <c:pt idx="10">
                  <c:v>86.92787416930356</c:v>
                </c:pt>
                <c:pt idx="11">
                  <c:v>85.09226271997221</c:v>
                </c:pt>
                <c:pt idx="12">
                  <c:v>84.10945237476828</c:v>
                </c:pt>
                <c:pt idx="13">
                  <c:v>84.03249791881655</c:v>
                </c:pt>
                <c:pt idx="14">
                  <c:v>80.88339156537533</c:v>
                </c:pt>
                <c:pt idx="15">
                  <c:v>79.1359963496048</c:v>
                </c:pt>
                <c:pt idx="16">
                  <c:v>76.81252721257057</c:v>
                </c:pt>
                <c:pt idx="17">
                  <c:v>76.30442159865626</c:v>
                </c:pt>
                <c:pt idx="18">
                  <c:v>72.47843771913318</c:v>
                </c:pt>
                <c:pt idx="19">
                  <c:v>71.79849309541888</c:v>
                </c:pt>
                <c:pt idx="20">
                  <c:v>71.56299248011213</c:v>
                </c:pt>
                <c:pt idx="21">
                  <c:v>70.81548556641923</c:v>
                </c:pt>
                <c:pt idx="22">
                  <c:v>70.71056030925253</c:v>
                </c:pt>
                <c:pt idx="23">
                  <c:v>70.62653229096732</c:v>
                </c:pt>
                <c:pt idx="24">
                  <c:v>69.90510604301518</c:v>
                </c:pt>
                <c:pt idx="25">
                  <c:v>66.80603543025308</c:v>
                </c:pt>
                <c:pt idx="26">
                  <c:v>66.32249066386721</c:v>
                </c:pt>
                <c:pt idx="27">
                  <c:v>65.8233901774069</c:v>
                </c:pt>
                <c:pt idx="28">
                  <c:v>62.57682788748053</c:v>
                </c:pt>
                <c:pt idx="29">
                  <c:v>61.75999459184733</c:v>
                </c:pt>
                <c:pt idx="30">
                  <c:v>58.74881094070232</c:v>
                </c:pt>
                <c:pt idx="31">
                  <c:v>55.96102287950207</c:v>
                </c:pt>
                <c:pt idx="32">
                  <c:v>54.59934161759463</c:v>
                </c:pt>
                <c:pt idx="33">
                  <c:v>53.26325384594384</c:v>
                </c:pt>
                <c:pt idx="34">
                  <c:v>52.318992678064234</c:v>
                </c:pt>
                <c:pt idx="35">
                  <c:v>50.36389702473565</c:v>
                </c:pt>
                <c:pt idx="36">
                  <c:v>46.3688767873345</c:v>
                </c:pt>
                <c:pt idx="37">
                  <c:v>46.04334647679011</c:v>
                </c:pt>
                <c:pt idx="38">
                  <c:v>45.88323775854866</c:v>
                </c:pt>
                <c:pt idx="39">
                  <c:v>40.99311430351227</c:v>
                </c:pt>
                <c:pt idx="40">
                  <c:v>39.7313904284798</c:v>
                </c:pt>
                <c:pt idx="41">
                  <c:v>38.02778626642238</c:v>
                </c:pt>
                <c:pt idx="42">
                  <c:v>36.49328610165463</c:v>
                </c:pt>
                <c:pt idx="43">
                  <c:v>34.56146640761926</c:v>
                </c:pt>
                <c:pt idx="44">
                  <c:v>34.077433947369286</c:v>
                </c:pt>
                <c:pt idx="45">
                  <c:v>33.773690707317726</c:v>
                </c:pt>
                <c:pt idx="46">
                  <c:v>31.98763210769926</c:v>
                </c:pt>
                <c:pt idx="47">
                  <c:v>30.772711446949973</c:v>
                </c:pt>
                <c:pt idx="48">
                  <c:v>27.651491359967316</c:v>
                </c:pt>
                <c:pt idx="49">
                  <c:v>26.928636978750163</c:v>
                </c:pt>
                <c:pt idx="50">
                  <c:v>25.846308720290125</c:v>
                </c:pt>
                <c:pt idx="51">
                  <c:v>15.26994740808616</c:v>
                </c:pt>
                <c:pt idx="52">
                  <c:v>15.177905279566794</c:v>
                </c:pt>
                <c:pt idx="53">
                  <c:v>12.699361279200282</c:v>
                </c:pt>
                <c:pt idx="54">
                  <c:v>12.333365053626366</c:v>
                </c:pt>
                <c:pt idx="55">
                  <c:v>11.544147828835637</c:v>
                </c:pt>
                <c:pt idx="56">
                  <c:v>10.431324012835619</c:v>
                </c:pt>
                <c:pt idx="57">
                  <c:v>9.129624065507791</c:v>
                </c:pt>
                <c:pt idx="58">
                  <c:v>4.574901884492455</c:v>
                </c:pt>
                <c:pt idx="59">
                  <c:v>2.7995240075165517</c:v>
                </c:pt>
                <c:pt idx="60">
                  <c:v>1.5793700693543578</c:v>
                </c:pt>
                <c:pt idx="61">
                  <c:v>0.36794491194123147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妇科</c:v>
                </c:pt>
                <c:pt idx="2">
                  <c:v>口腔科</c:v>
                </c:pt>
                <c:pt idx="3">
                  <c:v>心病四科</c:v>
                </c:pt>
                <c:pt idx="4">
                  <c:v>重症医学科</c:v>
                </c:pt>
                <c:pt idx="5">
                  <c:v>肿瘤内科</c:v>
                </c:pt>
                <c:pt idx="6">
                  <c:v>妇二科</c:v>
                </c:pt>
                <c:pt idx="7">
                  <c:v>肾病科</c:v>
                </c:pt>
                <c:pt idx="8">
                  <c:v>关节骨科</c:v>
                </c:pt>
                <c:pt idx="9">
                  <c:v>产科</c:v>
                </c:pt>
                <c:pt idx="10">
                  <c:v>普通外科</c:v>
                </c:pt>
                <c:pt idx="11">
                  <c:v>乳腺甲状腺外科</c:v>
                </c:pt>
                <c:pt idx="12">
                  <c:v>心病二科</c:v>
                </c:pt>
                <c:pt idx="13">
                  <c:v>心病三科</c:v>
                </c:pt>
                <c:pt idx="14">
                  <c:v>中医经典科</c:v>
                </c:pt>
                <c:pt idx="15">
                  <c:v>康复科</c:v>
                </c:pt>
                <c:pt idx="16">
                  <c:v>脑病一科</c:v>
                </c:pt>
                <c:pt idx="17">
                  <c:v>胸外科</c:v>
                </c:pt>
                <c:pt idx="18">
                  <c:v>西区重症医学科</c:v>
                </c:pt>
                <c:pt idx="19">
                  <c:v>心病一科</c:v>
                </c:pt>
                <c:pt idx="20">
                  <c:v>运动损伤骨科</c:v>
                </c:pt>
                <c:pt idx="21">
                  <c:v>微创骨科</c:v>
                </c:pt>
                <c:pt idx="22">
                  <c:v>推拿科</c:v>
                </c:pt>
                <c:pt idx="23">
                  <c:v>老年医学科</c:v>
                </c:pt>
                <c:pt idx="24">
                  <c:v>风湿病科</c:v>
                </c:pt>
                <c:pt idx="25">
                  <c:v>泌尿外科</c:v>
                </c:pt>
                <c:pt idx="26">
                  <c:v>治未病中心</c:v>
                </c:pt>
                <c:pt idx="27">
                  <c:v>消化内科</c:v>
                </c:pt>
                <c:pt idx="28">
                  <c:v>脑病三科</c:v>
                </c:pt>
                <c:pt idx="29">
                  <c:v>周围血管科</c:v>
                </c:pt>
                <c:pt idx="30">
                  <c:v>眼科</c:v>
                </c:pt>
                <c:pt idx="31">
                  <c:v>内分泌科</c:v>
                </c:pt>
                <c:pt idx="32">
                  <c:v>男科</c:v>
                </c:pt>
                <c:pt idx="33">
                  <c:v>血液科</c:v>
                </c:pt>
                <c:pt idx="34">
                  <c:v>皮肤科</c:v>
                </c:pt>
                <c:pt idx="35">
                  <c:v>脾胃科消化科合并</c:v>
                </c:pt>
                <c:pt idx="36">
                  <c:v>综合内科</c:v>
                </c:pt>
                <c:pt idx="37">
                  <c:v>妇科妇二科合并</c:v>
                </c:pt>
                <c:pt idx="38">
                  <c:v>脊柱骨科</c:v>
                </c:pt>
                <c:pt idx="39">
                  <c:v>肛肠科</c:v>
                </c:pt>
                <c:pt idx="40">
                  <c:v>脾胃病科</c:v>
                </c:pt>
                <c:pt idx="41">
                  <c:v>脑病二科</c:v>
                </c:pt>
                <c:pt idx="42">
                  <c:v>创伤骨科</c:v>
                </c:pt>
                <c:pt idx="43">
                  <c:v>耳鼻喉科</c:v>
                </c:pt>
                <c:pt idx="44">
                  <c:v>肝病科</c:v>
                </c:pt>
                <c:pt idx="45">
                  <c:v>美容皮肤科</c:v>
                </c:pt>
                <c:pt idx="46">
                  <c:v>肝胆外科</c:v>
                </c:pt>
                <c:pt idx="47">
                  <c:v>显微骨科</c:v>
                </c:pt>
                <c:pt idx="48">
                  <c:v>小儿推拿科</c:v>
                </c:pt>
                <c:pt idx="49">
                  <c:v>东区肾病科</c:v>
                </c:pt>
                <c:pt idx="50">
                  <c:v>呼吸内科</c:v>
                </c:pt>
                <c:pt idx="51">
                  <c:v>骨科</c:v>
                </c:pt>
                <c:pt idx="52">
                  <c:v>心血管内科</c:v>
                </c:pt>
                <c:pt idx="53">
                  <c:v>身心医学科</c:v>
                </c:pt>
                <c:pt idx="54">
                  <c:v>东区重症医学科</c:v>
                </c:pt>
                <c:pt idx="55">
                  <c:v>小儿骨科</c:v>
                </c:pt>
                <c:pt idx="56">
                  <c:v>针灸科</c:v>
                </c:pt>
                <c:pt idx="57">
                  <c:v>儿科</c:v>
                </c:pt>
                <c:pt idx="58">
                  <c:v>神经内科</c:v>
                </c:pt>
                <c:pt idx="59">
                  <c:v>神经外科</c:v>
                </c:pt>
                <c:pt idx="60">
                  <c:v>中医外治中心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98.99072510026177</c:v>
                </c:pt>
                <c:pt idx="1">
                  <c:v>97.79250492668451</c:v>
                </c:pt>
                <c:pt idx="2">
                  <c:v>96.9985820405682</c:v>
                </c:pt>
                <c:pt idx="3">
                  <c:v>95.20913762962935</c:v>
                </c:pt>
                <c:pt idx="4">
                  <c:v>93.12446984288741</c:v>
                </c:pt>
                <c:pt idx="5">
                  <c:v>92.99234539610967</c:v>
                </c:pt>
                <c:pt idx="6">
                  <c:v>89.93945843884043</c:v>
                </c:pt>
                <c:pt idx="7">
                  <c:v>88.55745670418385</c:v>
                </c:pt>
                <c:pt idx="8">
                  <c:v>88.08952623680462</c:v>
                </c:pt>
                <c:pt idx="9">
                  <c:v>81.90143430601249</c:v>
                </c:pt>
                <c:pt idx="10">
                  <c:v>78.46962996167315</c:v>
                </c:pt>
                <c:pt idx="11">
                  <c:v>77.6216487767677</c:v>
                </c:pt>
                <c:pt idx="12">
                  <c:v>76.27122405929848</c:v>
                </c:pt>
                <c:pt idx="13">
                  <c:v>75.44174379877802</c:v>
                </c:pt>
                <c:pt idx="14">
                  <c:v>71.96355886106673</c:v>
                </c:pt>
                <c:pt idx="15">
                  <c:v>70.57421095642214</c:v>
                </c:pt>
                <c:pt idx="16">
                  <c:v>69.33653391887485</c:v>
                </c:pt>
                <c:pt idx="17">
                  <c:v>68.28766291825659</c:v>
                </c:pt>
                <c:pt idx="18">
                  <c:v>65.25457583024708</c:v>
                </c:pt>
                <c:pt idx="19">
                  <c:v>64.67899843636722</c:v>
                </c:pt>
                <c:pt idx="20">
                  <c:v>64.01996732819693</c:v>
                </c:pt>
                <c:pt idx="21">
                  <c:v>63.17492171043742</c:v>
                </c:pt>
                <c:pt idx="22">
                  <c:v>60.70861697343191</c:v>
                </c:pt>
                <c:pt idx="23">
                  <c:v>60.68720676230577</c:v>
                </c:pt>
                <c:pt idx="24">
                  <c:v>56.505921870659456</c:v>
                </c:pt>
                <c:pt idx="25">
                  <c:v>56.49055538890797</c:v>
                </c:pt>
                <c:pt idx="26">
                  <c:v>55.227343448787146</c:v>
                </c:pt>
                <c:pt idx="27">
                  <c:v>51.64715241544444</c:v>
                </c:pt>
                <c:pt idx="28">
                  <c:v>50.93873579452539</c:v>
                </c:pt>
                <c:pt idx="29">
                  <c:v>47.006953105884676</c:v>
                </c:pt>
                <c:pt idx="30">
                  <c:v>46.55465629628219</c:v>
                </c:pt>
                <c:pt idx="31">
                  <c:v>43.76659534985299</c:v>
                </c:pt>
                <c:pt idx="32">
                  <c:v>39.32802947688159</c:v>
                </c:pt>
                <c:pt idx="33">
                  <c:v>38.75726330642786</c:v>
                </c:pt>
                <c:pt idx="34">
                  <c:v>36.81344169105021</c:v>
                </c:pt>
                <c:pt idx="35">
                  <c:v>35.941596387155684</c:v>
                </c:pt>
                <c:pt idx="36">
                  <c:v>35.78872544733935</c:v>
                </c:pt>
                <c:pt idx="37">
                  <c:v>35.49239120731966</c:v>
                </c:pt>
                <c:pt idx="38">
                  <c:v>32.37678817006899</c:v>
                </c:pt>
                <c:pt idx="39">
                  <c:v>32.18540625461195</c:v>
                </c:pt>
                <c:pt idx="40">
                  <c:v>29.399093653864682</c:v>
                </c:pt>
                <c:pt idx="41">
                  <c:v>28.186635590541975</c:v>
                </c:pt>
                <c:pt idx="42">
                  <c:v>26.19071629973908</c:v>
                </c:pt>
                <c:pt idx="43">
                  <c:v>23.107047150973425</c:v>
                </c:pt>
                <c:pt idx="44">
                  <c:v>22.990776040161066</c:v>
                </c:pt>
                <c:pt idx="45">
                  <c:v>22.967890689646907</c:v>
                </c:pt>
                <c:pt idx="46">
                  <c:v>20.80395526699812</c:v>
                </c:pt>
                <c:pt idx="47">
                  <c:v>20.273654613954516</c:v>
                </c:pt>
                <c:pt idx="48">
                  <c:v>19.75261459434179</c:v>
                </c:pt>
                <c:pt idx="49">
                  <c:v>12.247706540546034</c:v>
                </c:pt>
                <c:pt idx="50">
                  <c:v>11.849293725188215</c:v>
                </c:pt>
                <c:pt idx="51">
                  <c:v>11.2338628478589</c:v>
                </c:pt>
                <c:pt idx="52">
                  <c:v>10.389333778471688</c:v>
                </c:pt>
                <c:pt idx="53">
                  <c:v>8.343488658718412</c:v>
                </c:pt>
                <c:pt idx="54">
                  <c:v>8.293276843192343</c:v>
                </c:pt>
                <c:pt idx="55">
                  <c:v>7.498646506562134</c:v>
                </c:pt>
                <c:pt idx="56">
                  <c:v>7.347171963347066</c:v>
                </c:pt>
                <c:pt idx="57">
                  <c:v>5.950921160679568</c:v>
                </c:pt>
                <c:pt idx="58">
                  <c:v>2.6579784620583524</c:v>
                </c:pt>
                <c:pt idx="59">
                  <c:v>1.4457739046525475</c:v>
                </c:pt>
                <c:pt idx="60">
                  <c:v>0.2759299405636906</c:v>
                </c:pt>
                <c:pt idx="61">
                  <c:v>0.2592338152684004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消化内科</c:v>
                </c:pt>
                <c:pt idx="2">
                  <c:v>口腔科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显微骨科</c:v>
                </c:pt>
                <c:pt idx="6">
                  <c:v>肿瘤内科</c:v>
                </c:pt>
                <c:pt idx="7">
                  <c:v>心病四科</c:v>
                </c:pt>
                <c:pt idx="8">
                  <c:v>脊柱骨科</c:v>
                </c:pt>
                <c:pt idx="9">
                  <c:v>重症医学科</c:v>
                </c:pt>
                <c:pt idx="10">
                  <c:v>针灸科</c:v>
                </c:pt>
                <c:pt idx="11">
                  <c:v>胸外科</c:v>
                </c:pt>
                <c:pt idx="12">
                  <c:v>耳鼻喉科</c:v>
                </c:pt>
                <c:pt idx="13">
                  <c:v>心病一科</c:v>
                </c:pt>
                <c:pt idx="14">
                  <c:v>心病三科</c:v>
                </c:pt>
                <c:pt idx="15">
                  <c:v>运动损伤骨科</c:v>
                </c:pt>
                <c:pt idx="16">
                  <c:v>脑病三科</c:v>
                </c:pt>
                <c:pt idx="17">
                  <c:v>小儿骨科</c:v>
                </c:pt>
                <c:pt idx="18">
                  <c:v>东区肾病科</c:v>
                </c:pt>
                <c:pt idx="19">
                  <c:v>创伤骨科</c:v>
                </c:pt>
                <c:pt idx="20">
                  <c:v>妇科</c:v>
                </c:pt>
                <c:pt idx="21">
                  <c:v>心血管内科</c:v>
                </c:pt>
                <c:pt idx="22">
                  <c:v>脑病一科</c:v>
                </c:pt>
                <c:pt idx="23">
                  <c:v>肝病科</c:v>
                </c:pt>
                <c:pt idx="24">
                  <c:v>普通外科</c:v>
                </c:pt>
                <c:pt idx="25">
                  <c:v>眼科</c:v>
                </c:pt>
                <c:pt idx="26">
                  <c:v>妇科妇二科合并</c:v>
                </c:pt>
                <c:pt idx="27">
                  <c:v>骨科</c:v>
                </c:pt>
                <c:pt idx="28">
                  <c:v>儿科</c:v>
                </c:pt>
                <c:pt idx="29">
                  <c:v>风湿病科</c:v>
                </c:pt>
                <c:pt idx="30">
                  <c:v>关节骨科</c:v>
                </c:pt>
                <c:pt idx="31">
                  <c:v>神经外科</c:v>
                </c:pt>
                <c:pt idx="32">
                  <c:v>美容皮肤科</c:v>
                </c:pt>
                <c:pt idx="33">
                  <c:v>周围血管科</c:v>
                </c:pt>
                <c:pt idx="34">
                  <c:v>康复科</c:v>
                </c:pt>
                <c:pt idx="35">
                  <c:v>脾胃科消化科合并</c:v>
                </c:pt>
                <c:pt idx="36">
                  <c:v>乳腺甲状腺外科</c:v>
                </c:pt>
                <c:pt idx="37">
                  <c:v>妇二科</c:v>
                </c:pt>
                <c:pt idx="38">
                  <c:v>产科</c:v>
                </c:pt>
                <c:pt idx="39">
                  <c:v>中医外治中心</c:v>
                </c:pt>
                <c:pt idx="40">
                  <c:v>小儿推拿科</c:v>
                </c:pt>
                <c:pt idx="41">
                  <c:v>男科</c:v>
                </c:pt>
                <c:pt idx="42">
                  <c:v>肛肠科</c:v>
                </c:pt>
                <c:pt idx="43">
                  <c:v>治未病中心</c:v>
                </c:pt>
                <c:pt idx="44">
                  <c:v>血液科</c:v>
                </c:pt>
                <c:pt idx="45">
                  <c:v>脾胃病科</c:v>
                </c:pt>
                <c:pt idx="46">
                  <c:v>老年医学科</c:v>
                </c:pt>
                <c:pt idx="47">
                  <c:v>肝胆外科</c:v>
                </c:pt>
                <c:pt idx="48">
                  <c:v>微创骨科</c:v>
                </c:pt>
                <c:pt idx="49">
                  <c:v>脑病二科</c:v>
                </c:pt>
                <c:pt idx="50">
                  <c:v>中医经典科</c:v>
                </c:pt>
                <c:pt idx="51">
                  <c:v>肾病科</c:v>
                </c:pt>
                <c:pt idx="52">
                  <c:v>皮肤科</c:v>
                </c:pt>
                <c:pt idx="53">
                  <c:v>泌尿外科</c:v>
                </c:pt>
                <c:pt idx="54">
                  <c:v>西区重症医学科</c:v>
                </c:pt>
                <c:pt idx="55">
                  <c:v>内分泌科</c:v>
                </c:pt>
                <c:pt idx="56">
                  <c:v>东区重症医学科</c:v>
                </c:pt>
                <c:pt idx="57">
                  <c:v>肾脏内科</c:v>
                </c:pt>
                <c:pt idx="58">
                  <c:v>呼吸内科</c:v>
                </c:pt>
                <c:pt idx="59">
                  <c:v>身心医学科</c:v>
                </c:pt>
                <c:pt idx="60">
                  <c:v>推拿科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41850.8</c:v>
                </c:pt>
                <c:pt idx="1">
                  <c:v>0.987425473465928</c:v>
                </c:pt>
                <c:pt idx="2">
                  <c:v>0.978614227122155</c:v>
                </c:pt>
                <c:pt idx="3">
                  <c:v>0.9744567286655279</c:v>
                </c:pt>
                <c:pt idx="4">
                  <c:v>0.9671240683344271</c:v>
                </c:pt>
                <c:pt idx="5">
                  <c:v>0.9357600758927462</c:v>
                </c:pt>
                <c:pt idx="6">
                  <c:v>0.9128572932874723</c:v>
                </c:pt>
                <c:pt idx="7">
                  <c:v>0.9098348964646772</c:v>
                </c:pt>
                <c:pt idx="8">
                  <c:v>0.8688903523380462</c:v>
                </c:pt>
                <c:pt idx="9">
                  <c:v>0.860558932542856</c:v>
                </c:pt>
                <c:pt idx="10">
                  <c:v>0.835668864326238</c:v>
                </c:pt>
                <c:pt idx="11">
                  <c:v>0.8160033724320215</c:v>
                </c:pt>
                <c:pt idx="12">
                  <c:v>0.7992715163431501</c:v>
                </c:pt>
                <c:pt idx="13">
                  <c:v>0.7922061502956126</c:v>
                </c:pt>
                <c:pt idx="14">
                  <c:v>0.7709408639662898</c:v>
                </c:pt>
                <c:pt idx="15">
                  <c:v>0.770207535584595</c:v>
                </c:pt>
                <c:pt idx="16">
                  <c:v>0.76694481618185</c:v>
                </c:pt>
                <c:pt idx="17">
                  <c:v>0.7379439920101856</c:v>
                </c:pt>
                <c:pt idx="18">
                  <c:v>0.7077370102956251</c:v>
                </c:pt>
                <c:pt idx="19">
                  <c:v>0.6547571494045581</c:v>
                </c:pt>
                <c:pt idx="20">
                  <c:v>0.6381761847831675</c:v>
                </c:pt>
                <c:pt idx="21">
                  <c:v>0.6298036156125</c:v>
                </c:pt>
                <c:pt idx="22">
                  <c:v>0.5238775754948575</c:v>
                </c:pt>
                <c:pt idx="23">
                  <c:v>0.4992112370963637</c:v>
                </c:pt>
                <c:pt idx="24">
                  <c:v>0.4937573073141701</c:v>
                </c:pt>
                <c:pt idx="25">
                  <c:v>0.47686526099917526</c:v>
                </c:pt>
                <c:pt idx="26">
                  <c:v>0.47099566475679344</c:v>
                </c:pt>
                <c:pt idx="27">
                  <c:v>0.4507991887013205</c:v>
                </c:pt>
                <c:pt idx="28">
                  <c:v>0.44812505254701573</c:v>
                </c:pt>
                <c:pt idx="29">
                  <c:v>0.44496737453580537</c:v>
                </c:pt>
                <c:pt idx="30">
                  <c:v>0.4265346037221629</c:v>
                </c:pt>
                <c:pt idx="31">
                  <c:v>0.4241506460850355</c:v>
                </c:pt>
                <c:pt idx="32">
                  <c:v>0.4165772741680478</c:v>
                </c:pt>
                <c:pt idx="33">
                  <c:v>0.4077239817471232</c:v>
                </c:pt>
                <c:pt idx="34">
                  <c:v>0.39334032201768276</c:v>
                </c:pt>
                <c:pt idx="35">
                  <c:v>0.385299556043724</c:v>
                </c:pt>
                <c:pt idx="36">
                  <c:v>0.3307463520361167</c:v>
                </c:pt>
                <c:pt idx="37">
                  <c:v>0.3226131179867262</c:v>
                </c:pt>
                <c:pt idx="38">
                  <c:v>0.25491859930783267</c:v>
                </c:pt>
                <c:pt idx="39">
                  <c:v>0.22206286423148547</c:v>
                </c:pt>
                <c:pt idx="40">
                  <c:v>0.21605614214722024</c:v>
                </c:pt>
                <c:pt idx="41">
                  <c:v>0.2158410238919921</c:v>
                </c:pt>
                <c:pt idx="42">
                  <c:v>0.2025210153710768</c:v>
                </c:pt>
                <c:pt idx="43">
                  <c:v>0.20096966071707967</c:v>
                </c:pt>
                <c:pt idx="44">
                  <c:v>0.19227221835746278</c:v>
                </c:pt>
                <c:pt idx="45">
                  <c:v>0.19172445608024358</c:v>
                </c:pt>
                <c:pt idx="46">
                  <c:v>0.17041876570964454</c:v>
                </c:pt>
                <c:pt idx="47">
                  <c:v>0.15339354514264825</c:v>
                </c:pt>
                <c:pt idx="48">
                  <c:v>0.14301183616849822</c:v>
                </c:pt>
                <c:pt idx="49">
                  <c:v>0.142282610200811</c:v>
                </c:pt>
                <c:pt idx="50">
                  <c:v>0.1371734656863035</c:v>
                </c:pt>
                <c:pt idx="51">
                  <c:v>0.11093814037094663</c:v>
                </c:pt>
                <c:pt idx="52">
                  <c:v>0.09025304316631666</c:v>
                </c:pt>
                <c:pt idx="53">
                  <c:v>0.08026760815337619</c:v>
                </c:pt>
                <c:pt idx="54">
                  <c:v>0.058904990873025254</c:v>
                </c:pt>
                <c:pt idx="55">
                  <c:v>0.05607366576685413</c:v>
                </c:pt>
                <c:pt idx="56">
                  <c:v>0.054663970976211784</c:v>
                </c:pt>
                <c:pt idx="57">
                  <c:v>0.04451353672852587</c:v>
                </c:pt>
                <c:pt idx="58">
                  <c:v>0.027263625460853147</c:v>
                </c:pt>
                <c:pt idx="59">
                  <c:v>0.02648334608270564</c:v>
                </c:pt>
                <c:pt idx="60">
                  <c:v>0.008674578409793021</c:v>
                </c:pt>
                <c:pt idx="61">
                  <c:v>0.007248243066724003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胸外科</c:v>
                </c:pt>
                <c:pt idx="2">
                  <c:v>产科</c:v>
                </c:pt>
                <c:pt idx="3">
                  <c:v>脑病三科</c:v>
                </c:pt>
                <c:pt idx="4">
                  <c:v>肾脏内科</c:v>
                </c:pt>
                <c:pt idx="5">
                  <c:v>心病一科</c:v>
                </c:pt>
                <c:pt idx="6">
                  <c:v>小儿骨科</c:v>
                </c:pt>
                <c:pt idx="7">
                  <c:v>肝胆外科</c:v>
                </c:pt>
                <c:pt idx="8">
                  <c:v>皮肤科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中医经典科</c:v>
                </c:pt>
                <c:pt idx="12">
                  <c:v>中医外治中心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关节骨科</c:v>
                </c:pt>
                <c:pt idx="16">
                  <c:v>骨科</c:v>
                </c:pt>
                <c:pt idx="17">
                  <c:v>普通外科</c:v>
                </c:pt>
                <c:pt idx="18">
                  <c:v>微创骨科</c:v>
                </c:pt>
                <c:pt idx="19">
                  <c:v>东区重症医学科</c:v>
                </c:pt>
                <c:pt idx="20">
                  <c:v>妇二科</c:v>
                </c:pt>
                <c:pt idx="21">
                  <c:v>综合内科</c:v>
                </c:pt>
                <c:pt idx="22">
                  <c:v>口腔科</c:v>
                </c:pt>
                <c:pt idx="23">
                  <c:v>脾胃科消化科合并</c:v>
                </c:pt>
                <c:pt idx="24">
                  <c:v>周围血管科</c:v>
                </c:pt>
                <c:pt idx="25">
                  <c:v>脊柱骨科</c:v>
                </c:pt>
                <c:pt idx="26">
                  <c:v>运动损伤骨科</c:v>
                </c:pt>
                <c:pt idx="27">
                  <c:v>脑病一科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老年医学科</c:v>
                </c:pt>
                <c:pt idx="31">
                  <c:v>脾胃病科</c:v>
                </c:pt>
                <c:pt idx="32">
                  <c:v>康复科</c:v>
                </c:pt>
                <c:pt idx="33">
                  <c:v>美容皮肤科</c:v>
                </c:pt>
                <c:pt idx="34">
                  <c:v>肿瘤内科</c:v>
                </c:pt>
                <c:pt idx="35">
                  <c:v>小儿推拿科</c:v>
                </c:pt>
                <c:pt idx="36">
                  <c:v>显微骨科</c:v>
                </c:pt>
                <c:pt idx="37">
                  <c:v>男科</c:v>
                </c:pt>
                <c:pt idx="38">
                  <c:v>心血管内科</c:v>
                </c:pt>
                <c:pt idx="39">
                  <c:v>治未病中心</c:v>
                </c:pt>
                <c:pt idx="40">
                  <c:v>肾病科</c:v>
                </c:pt>
                <c:pt idx="41">
                  <c:v>肛肠科</c:v>
                </c:pt>
                <c:pt idx="42">
                  <c:v>身心医学科</c:v>
                </c:pt>
                <c:pt idx="43">
                  <c:v>风湿病科</c:v>
                </c:pt>
                <c:pt idx="44">
                  <c:v>肝病科</c:v>
                </c:pt>
                <c:pt idx="45">
                  <c:v>创伤骨科</c:v>
                </c:pt>
                <c:pt idx="46">
                  <c:v>消化内科</c:v>
                </c:pt>
                <c:pt idx="47">
                  <c:v>乳腺甲状腺外科</c:v>
                </c:pt>
                <c:pt idx="48">
                  <c:v>血液科</c:v>
                </c:pt>
                <c:pt idx="49">
                  <c:v>心病三科</c:v>
                </c:pt>
                <c:pt idx="50">
                  <c:v>东区肾病科</c:v>
                </c:pt>
                <c:pt idx="51">
                  <c:v>心病四科</c:v>
                </c:pt>
                <c:pt idx="52">
                  <c:v>神经内科</c:v>
                </c:pt>
                <c:pt idx="53">
                  <c:v>眼科</c:v>
                </c:pt>
                <c:pt idx="54">
                  <c:v>重症医学科</c:v>
                </c:pt>
                <c:pt idx="55">
                  <c:v>妇科妇二科合并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妇科</c:v>
                </c:pt>
                <c:pt idx="59">
                  <c:v>针灸科</c:v>
                </c:pt>
                <c:pt idx="60">
                  <c:v>儿科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49.11622483978104</c:v>
                </c:pt>
                <c:pt idx="2">
                  <c:v>41.50731819375954</c:v>
                </c:pt>
                <c:pt idx="3">
                  <c:v>38.53878000046974</c:v>
                </c:pt>
                <c:pt idx="4">
                  <c:v>34.828314560070744</c:v>
                </c:pt>
                <c:pt idx="5">
                  <c:v>29.838625973297283</c:v>
                </c:pt>
                <c:pt idx="6">
                  <c:v>28.534558393093338</c:v>
                </c:pt>
                <c:pt idx="7">
                  <c:v>26.539082647358516</c:v>
                </c:pt>
                <c:pt idx="8">
                  <c:v>22.979044221601278</c:v>
                </c:pt>
                <c:pt idx="9">
                  <c:v>22.606407679981626</c:v>
                </c:pt>
                <c:pt idx="10">
                  <c:v>22.06374487266646</c:v>
                </c:pt>
                <c:pt idx="11">
                  <c:v>21.392185989634577</c:v>
                </c:pt>
                <c:pt idx="12">
                  <c:v>20.68240488649161</c:v>
                </c:pt>
                <c:pt idx="13">
                  <c:v>20.59399708619978</c:v>
                </c:pt>
                <c:pt idx="14">
                  <c:v>20.12163490087838</c:v>
                </c:pt>
                <c:pt idx="15">
                  <c:v>19.83209965960248</c:v>
                </c:pt>
                <c:pt idx="16">
                  <c:v>19.325713301014282</c:v>
                </c:pt>
                <c:pt idx="17">
                  <c:v>19.01933700899879</c:v>
                </c:pt>
                <c:pt idx="18">
                  <c:v>18.868644525071783</c:v>
                </c:pt>
                <c:pt idx="19">
                  <c:v>18.107986539526742</c:v>
                </c:pt>
                <c:pt idx="20">
                  <c:v>17.625825669456358</c:v>
                </c:pt>
                <c:pt idx="21">
                  <c:v>17.511843126949447</c:v>
                </c:pt>
                <c:pt idx="22">
                  <c:v>17.39143016706474</c:v>
                </c:pt>
                <c:pt idx="23">
                  <c:v>17.364291585508646</c:v>
                </c:pt>
                <c:pt idx="24">
                  <c:v>17.238050716284125</c:v>
                </c:pt>
                <c:pt idx="25">
                  <c:v>17.006993622222765</c:v>
                </c:pt>
                <c:pt idx="26">
                  <c:v>16.67811672158371</c:v>
                </c:pt>
                <c:pt idx="27">
                  <c:v>16.365794662930647</c:v>
                </c:pt>
                <c:pt idx="28">
                  <c:v>16.136413305749326</c:v>
                </c:pt>
                <c:pt idx="29">
                  <c:v>15.58895068854995</c:v>
                </c:pt>
                <c:pt idx="30">
                  <c:v>15.58567695915489</c:v>
                </c:pt>
                <c:pt idx="31">
                  <c:v>15.554783960659071</c:v>
                </c:pt>
                <c:pt idx="32">
                  <c:v>15.002688114911859</c:v>
                </c:pt>
                <c:pt idx="33">
                  <c:v>14.951915302832191</c:v>
                </c:pt>
                <c:pt idx="34">
                  <c:v>14.714084136359599</c:v>
                </c:pt>
                <c:pt idx="35">
                  <c:v>14.70018568457306</c:v>
                </c:pt>
                <c:pt idx="36">
                  <c:v>13.68194293303507</c:v>
                </c:pt>
                <c:pt idx="37">
                  <c:v>13.396161957743862</c:v>
                </c:pt>
                <c:pt idx="38">
                  <c:v>13.177163667864926</c:v>
                </c:pt>
                <c:pt idx="39">
                  <c:v>12.00796023048006</c:v>
                </c:pt>
                <c:pt idx="40">
                  <c:v>11.324336566085174</c:v>
                </c:pt>
                <c:pt idx="41">
                  <c:v>11.233534876349164</c:v>
                </c:pt>
                <c:pt idx="42">
                  <c:v>10.867571810055681</c:v>
                </c:pt>
                <c:pt idx="43">
                  <c:v>10.475478955704064</c:v>
                </c:pt>
                <c:pt idx="44">
                  <c:v>10.417742311812447</c:v>
                </c:pt>
                <c:pt idx="45">
                  <c:v>9.980725436638417</c:v>
                </c:pt>
                <c:pt idx="46">
                  <c:v>9.85210729837462</c:v>
                </c:pt>
                <c:pt idx="47">
                  <c:v>9.627007316947081</c:v>
                </c:pt>
                <c:pt idx="48">
                  <c:v>9.474808193148165</c:v>
                </c:pt>
                <c:pt idx="49">
                  <c:v>8.717962368991506</c:v>
                </c:pt>
                <c:pt idx="50">
                  <c:v>8.498409187279355</c:v>
                </c:pt>
                <c:pt idx="51">
                  <c:v>8.04973649042003</c:v>
                </c:pt>
                <c:pt idx="52">
                  <c:v>7.679029254911027</c:v>
                </c:pt>
                <c:pt idx="53">
                  <c:v>7.366715613506894</c:v>
                </c:pt>
                <c:pt idx="54">
                  <c:v>7.11032898797963</c:v>
                </c:pt>
                <c:pt idx="55">
                  <c:v>6.333623316099486</c:v>
                </c:pt>
                <c:pt idx="56">
                  <c:v>5.745150410275524</c:v>
                </c:pt>
                <c:pt idx="57">
                  <c:v>4.027732717047429</c:v>
                </c:pt>
                <c:pt idx="58">
                  <c:v>3.778691348897036</c:v>
                </c:pt>
                <c:pt idx="59">
                  <c:v>3.5135927912879823</c:v>
                </c:pt>
                <c:pt idx="60">
                  <c:v>2.3580596971376715</c:v>
                </c:pt>
                <c:pt idx="61">
                  <c:v>1.2193530869086031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脑病二科</c:v>
                </c:pt>
                <c:pt idx="2">
                  <c:v>泌尿外科</c:v>
                </c:pt>
                <c:pt idx="3">
                  <c:v>显微骨科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中医经典科</c:v>
                </c:pt>
                <c:pt idx="7">
                  <c:v>妇科</c:v>
                </c:pt>
                <c:pt idx="8">
                  <c:v>脑病三科</c:v>
                </c:pt>
                <c:pt idx="9">
                  <c:v>消化内科</c:v>
                </c:pt>
                <c:pt idx="10">
                  <c:v>皮肤科</c:v>
                </c:pt>
                <c:pt idx="11">
                  <c:v>肿瘤内科</c:v>
                </c:pt>
                <c:pt idx="12">
                  <c:v>神经外科</c:v>
                </c:pt>
                <c:pt idx="13">
                  <c:v>中医外治中心</c:v>
                </c:pt>
                <c:pt idx="14">
                  <c:v>关节骨科</c:v>
                </c:pt>
                <c:pt idx="15">
                  <c:v>小儿推拿科</c:v>
                </c:pt>
                <c:pt idx="16">
                  <c:v>口腔科</c:v>
                </c:pt>
                <c:pt idx="17">
                  <c:v>男科</c:v>
                </c:pt>
                <c:pt idx="18">
                  <c:v>肝病科</c:v>
                </c:pt>
                <c:pt idx="19">
                  <c:v>运动损伤骨科</c:v>
                </c:pt>
                <c:pt idx="20">
                  <c:v>针灸科</c:v>
                </c:pt>
                <c:pt idx="21">
                  <c:v>老年医学科</c:v>
                </c:pt>
                <c:pt idx="22">
                  <c:v>肝胆外科</c:v>
                </c:pt>
                <c:pt idx="23">
                  <c:v>治未病中心</c:v>
                </c:pt>
                <c:pt idx="24">
                  <c:v>周围血管科</c:v>
                </c:pt>
                <c:pt idx="25">
                  <c:v>脊柱骨科</c:v>
                </c:pt>
                <c:pt idx="26">
                  <c:v>血液科</c:v>
                </c:pt>
                <c:pt idx="27">
                  <c:v>肾脏内科</c:v>
                </c:pt>
                <c:pt idx="28">
                  <c:v>肛肠科</c:v>
                </c:pt>
                <c:pt idx="29">
                  <c:v>妇二科</c:v>
                </c:pt>
                <c:pt idx="30">
                  <c:v>西区重症医学科</c:v>
                </c:pt>
                <c:pt idx="31">
                  <c:v>康复科</c:v>
                </c:pt>
                <c:pt idx="32">
                  <c:v>小儿骨科</c:v>
                </c:pt>
                <c:pt idx="33">
                  <c:v>耳鼻喉科</c:v>
                </c:pt>
                <c:pt idx="34">
                  <c:v>脾胃病科</c:v>
                </c:pt>
                <c:pt idx="35">
                  <c:v>创伤骨科</c:v>
                </c:pt>
                <c:pt idx="36">
                  <c:v>神经内科</c:v>
                </c:pt>
                <c:pt idx="37">
                  <c:v>妇科妇二科合并</c:v>
                </c:pt>
                <c:pt idx="38">
                  <c:v>脾胃科消化科合并</c:v>
                </c:pt>
                <c:pt idx="39">
                  <c:v>心病四科</c:v>
                </c:pt>
                <c:pt idx="40">
                  <c:v>重症医学科</c:v>
                </c:pt>
                <c:pt idx="41">
                  <c:v>产科</c:v>
                </c:pt>
                <c:pt idx="42">
                  <c:v>胸外科</c:v>
                </c:pt>
                <c:pt idx="43">
                  <c:v>呼吸内科</c:v>
                </c:pt>
                <c:pt idx="44">
                  <c:v>儿科</c:v>
                </c:pt>
                <c:pt idx="45">
                  <c:v>综合内科</c:v>
                </c:pt>
                <c:pt idx="46">
                  <c:v>心血管内科</c:v>
                </c:pt>
                <c:pt idx="47">
                  <c:v>推拿科</c:v>
                </c:pt>
                <c:pt idx="48">
                  <c:v>东区重症医学科</c:v>
                </c:pt>
                <c:pt idx="49">
                  <c:v>脑病一科</c:v>
                </c:pt>
                <c:pt idx="50">
                  <c:v>美容皮肤科</c:v>
                </c:pt>
                <c:pt idx="51">
                  <c:v>身心医学科</c:v>
                </c:pt>
                <c:pt idx="52">
                  <c:v>东区肾病科</c:v>
                </c:pt>
                <c:pt idx="53">
                  <c:v>心病三科</c:v>
                </c:pt>
                <c:pt idx="54">
                  <c:v>肾病科</c:v>
                </c:pt>
                <c:pt idx="55">
                  <c:v>微创骨科</c:v>
                </c:pt>
                <c:pt idx="56">
                  <c:v>骨科</c:v>
                </c:pt>
                <c:pt idx="57">
                  <c:v>风湿病科</c:v>
                </c:pt>
                <c:pt idx="58">
                  <c:v>眼科</c:v>
                </c:pt>
                <c:pt idx="59">
                  <c:v>普通外科</c:v>
                </c:pt>
                <c:pt idx="60">
                  <c:v>心病一科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0.0023434584999702554</c:v>
                </c:pt>
                <c:pt idx="2">
                  <c:v>0.0023181498232097207</c:v>
                </c:pt>
                <c:pt idx="3">
                  <c:v>0.0022769581670559944</c:v>
                </c:pt>
                <c:pt idx="4">
                  <c:v>0.0022678947453556686</c:v>
                </c:pt>
                <c:pt idx="5">
                  <c:v>0.0022287325338973393</c:v>
                </c:pt>
                <c:pt idx="6">
                  <c:v>0.0022143885573517696</c:v>
                </c:pt>
                <c:pt idx="7">
                  <c:v>0.002212552843426632</c:v>
                </c:pt>
                <c:pt idx="8">
                  <c:v>0.002171323166803381</c:v>
                </c:pt>
                <c:pt idx="9">
                  <c:v>0.0021442947103524333</c:v>
                </c:pt>
                <c:pt idx="10">
                  <c:v>0.0021333147633688207</c:v>
                </c:pt>
                <c:pt idx="11">
                  <c:v>0.002108122139590135</c:v>
                </c:pt>
                <c:pt idx="12">
                  <c:v>0.002107137881333381</c:v>
                </c:pt>
                <c:pt idx="13">
                  <c:v>0.0020867303169234963</c:v>
                </c:pt>
                <c:pt idx="14">
                  <c:v>0.002086097095821774</c:v>
                </c:pt>
                <c:pt idx="15">
                  <c:v>0.0020562921552005503</c:v>
                </c:pt>
                <c:pt idx="16">
                  <c:v>0.002017589051641809</c:v>
                </c:pt>
                <c:pt idx="17">
                  <c:v>0.0019998907525983823</c:v>
                </c:pt>
                <c:pt idx="18">
                  <c:v>0.0019045416653633634</c:v>
                </c:pt>
                <c:pt idx="19">
                  <c:v>0.001830080832897099</c:v>
                </c:pt>
                <c:pt idx="20">
                  <c:v>0.0018192452002761636</c:v>
                </c:pt>
                <c:pt idx="21">
                  <c:v>0.0017929829410833044</c:v>
                </c:pt>
                <c:pt idx="22">
                  <c:v>0.001738637614636645</c:v>
                </c:pt>
                <c:pt idx="23">
                  <c:v>0.0016871653993691957</c:v>
                </c:pt>
                <c:pt idx="24">
                  <c:v>0.0016517625737887366</c:v>
                </c:pt>
                <c:pt idx="25">
                  <c:v>0.001647967933033389</c:v>
                </c:pt>
                <c:pt idx="26">
                  <c:v>0.0016293706689126744</c:v>
                </c:pt>
                <c:pt idx="27">
                  <c:v>0.001522161280710794</c:v>
                </c:pt>
                <c:pt idx="28">
                  <c:v>0.001505795579873105</c:v>
                </c:pt>
                <c:pt idx="29">
                  <c:v>0.0012569880796420205</c:v>
                </c:pt>
                <c:pt idx="30">
                  <c:v>0.0011793595849481735</c:v>
                </c:pt>
                <c:pt idx="31">
                  <c:v>0.0010667908904498462</c:v>
                </c:pt>
                <c:pt idx="32">
                  <c:v>0.0010208593340882812</c:v>
                </c:pt>
                <c:pt idx="33">
                  <c:v>0.0009698858886886793</c:v>
                </c:pt>
                <c:pt idx="34">
                  <c:v>0.0009601237504853302</c:v>
                </c:pt>
                <c:pt idx="35">
                  <c:v>0.0009282338068600045</c:v>
                </c:pt>
                <c:pt idx="36">
                  <c:v>0.0009213714971349843</c:v>
                </c:pt>
                <c:pt idx="37">
                  <c:v>0.0008945413105793368</c:v>
                </c:pt>
                <c:pt idx="38">
                  <c:v>0.0008881004964824413</c:v>
                </c:pt>
                <c:pt idx="39">
                  <c:v>0.00086620899140427</c:v>
                </c:pt>
                <c:pt idx="40">
                  <c:v>0.000843565956247867</c:v>
                </c:pt>
                <c:pt idx="41">
                  <c:v>0.0008078720461332982</c:v>
                </c:pt>
                <c:pt idx="42">
                  <c:v>0.0007482016890744667</c:v>
                </c:pt>
                <c:pt idx="43">
                  <c:v>0.000674840977719289</c:v>
                </c:pt>
                <c:pt idx="44">
                  <c:v>0.0006375134990677783</c:v>
                </c:pt>
                <c:pt idx="45">
                  <c:v>0.0005695591824893933</c:v>
                </c:pt>
                <c:pt idx="46">
                  <c:v>0.0005458797509514254</c:v>
                </c:pt>
                <c:pt idx="47">
                  <c:v>0.0005331559681367899</c:v>
                </c:pt>
                <c:pt idx="48">
                  <c:v>0.0005140621576552648</c:v>
                </c:pt>
                <c:pt idx="49">
                  <c:v>0.00039980639762554995</c:v>
                </c:pt>
                <c:pt idx="50">
                  <c:v>0.00039429664947450253</c:v>
                </c:pt>
                <c:pt idx="51">
                  <c:v>0.00037914528210946643</c:v>
                </c:pt>
                <c:pt idx="52">
                  <c:v>0.00036617325780174547</c:v>
                </c:pt>
                <c:pt idx="53">
                  <c:v>0.00029196040993939934</c:v>
                </c:pt>
                <c:pt idx="54">
                  <c:v>0.0002871608321043835</c:v>
                </c:pt>
                <c:pt idx="55">
                  <c:v>0.00024941930619118614</c:v>
                </c:pt>
                <c:pt idx="56">
                  <c:v>0.000244164996714017</c:v>
                </c:pt>
                <c:pt idx="57">
                  <c:v>0.00021218135822098207</c:v>
                </c:pt>
                <c:pt idx="58">
                  <c:v>0.00018595894007360328</c:v>
                </c:pt>
                <c:pt idx="59">
                  <c:v>0.00017875638359399874</c:v>
                </c:pt>
                <c:pt idx="60">
                  <c:v>0.0000860742735607226</c:v>
                </c:pt>
                <c:pt idx="61">
                  <c:v>0.00007213109629358823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针灸科</c:v>
                </c:pt>
                <c:pt idx="2">
                  <c:v>东区肾病科</c:v>
                </c:pt>
                <c:pt idx="3">
                  <c:v>肿瘤内科</c:v>
                </c:pt>
                <c:pt idx="4">
                  <c:v>妇科妇二科合并</c:v>
                </c:pt>
                <c:pt idx="5">
                  <c:v>脾胃科消化科合并</c:v>
                </c:pt>
                <c:pt idx="6">
                  <c:v>身心医学科</c:v>
                </c:pt>
                <c:pt idx="7">
                  <c:v>心血管内科</c:v>
                </c:pt>
                <c:pt idx="8">
                  <c:v>心病一科</c:v>
                </c:pt>
                <c:pt idx="9">
                  <c:v>肾脏内科</c:v>
                </c:pt>
                <c:pt idx="10">
                  <c:v>肝病科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男科</c:v>
                </c:pt>
                <c:pt idx="14">
                  <c:v>神经内科</c:v>
                </c:pt>
                <c:pt idx="15">
                  <c:v>小儿推拿科</c:v>
                </c:pt>
                <c:pt idx="16">
                  <c:v>重症医学科</c:v>
                </c:pt>
                <c:pt idx="17">
                  <c:v>乳腺甲状腺外科</c:v>
                </c:pt>
                <c:pt idx="18">
                  <c:v>心病四科</c:v>
                </c:pt>
                <c:pt idx="19">
                  <c:v>肛肠科</c:v>
                </c:pt>
                <c:pt idx="20">
                  <c:v>心病三科</c:v>
                </c:pt>
                <c:pt idx="21">
                  <c:v>显微骨科</c:v>
                </c:pt>
                <c:pt idx="22">
                  <c:v>内分泌科</c:v>
                </c:pt>
                <c:pt idx="23">
                  <c:v>妇科</c:v>
                </c:pt>
                <c:pt idx="24">
                  <c:v>脾胃病科</c:v>
                </c:pt>
                <c:pt idx="25">
                  <c:v>心病二科</c:v>
                </c:pt>
                <c:pt idx="26">
                  <c:v>创伤骨科</c:v>
                </c:pt>
                <c:pt idx="27">
                  <c:v>肾病科</c:v>
                </c:pt>
                <c:pt idx="28">
                  <c:v>消化内科</c:v>
                </c:pt>
                <c:pt idx="29">
                  <c:v>综合内科</c:v>
                </c:pt>
                <c:pt idx="30">
                  <c:v>皮肤科</c:v>
                </c:pt>
                <c:pt idx="31">
                  <c:v>儿科</c:v>
                </c:pt>
                <c:pt idx="32">
                  <c:v>运动损伤骨科</c:v>
                </c:pt>
                <c:pt idx="33">
                  <c:v>肝胆外科</c:v>
                </c:pt>
                <c:pt idx="34">
                  <c:v>东区重症医学科</c:v>
                </c:pt>
                <c:pt idx="35">
                  <c:v>血液科</c:v>
                </c:pt>
                <c:pt idx="36">
                  <c:v>普通外科</c:v>
                </c:pt>
                <c:pt idx="37">
                  <c:v>中医外治中心</c:v>
                </c:pt>
                <c:pt idx="38">
                  <c:v>美容皮肤科</c:v>
                </c:pt>
                <c:pt idx="39">
                  <c:v>耳鼻喉科</c:v>
                </c:pt>
                <c:pt idx="40">
                  <c:v>脑病一科</c:v>
                </c:pt>
                <c:pt idx="41">
                  <c:v>胸外科</c:v>
                </c:pt>
                <c:pt idx="42">
                  <c:v>中医经典科</c:v>
                </c:pt>
                <c:pt idx="43">
                  <c:v>骨科</c:v>
                </c:pt>
                <c:pt idx="44">
                  <c:v>医院</c:v>
                </c:pt>
                <c:pt idx="45">
                  <c:v>妇二科</c:v>
                </c:pt>
                <c:pt idx="46">
                  <c:v>眼科</c:v>
                </c:pt>
                <c:pt idx="47">
                  <c:v>微创骨科</c:v>
                </c:pt>
                <c:pt idx="48">
                  <c:v>西区重症医学科</c:v>
                </c:pt>
                <c:pt idx="49">
                  <c:v>泌尿外科</c:v>
                </c:pt>
                <c:pt idx="50">
                  <c:v>脑病三科</c:v>
                </c:pt>
                <c:pt idx="51">
                  <c:v>风湿病科</c:v>
                </c:pt>
                <c:pt idx="52">
                  <c:v>脊柱骨科</c:v>
                </c:pt>
                <c:pt idx="53">
                  <c:v>口腔科</c:v>
                </c:pt>
                <c:pt idx="54">
                  <c:v>老年医学科</c:v>
                </c:pt>
                <c:pt idx="55">
                  <c:v>治未病中心</c:v>
                </c:pt>
                <c:pt idx="56">
                  <c:v>神经外科</c:v>
                </c:pt>
                <c:pt idx="57">
                  <c:v>呼吸内科</c:v>
                </c:pt>
                <c:pt idx="58">
                  <c:v>产科</c:v>
                </c:pt>
                <c:pt idx="59">
                  <c:v>脑病二科</c:v>
                </c:pt>
                <c:pt idx="60">
                  <c:v>推拿科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99.47657321101981</c:v>
                </c:pt>
                <c:pt idx="2">
                  <c:v>95.28208964982207</c:v>
                </c:pt>
                <c:pt idx="3">
                  <c:v>95.17680563343781</c:v>
                </c:pt>
                <c:pt idx="4">
                  <c:v>94.73059843003709</c:v>
                </c:pt>
                <c:pt idx="5">
                  <c:v>94.63175310752655</c:v>
                </c:pt>
                <c:pt idx="6">
                  <c:v>89.45109165959681</c:v>
                </c:pt>
                <c:pt idx="7">
                  <c:v>87.20373366526019</c:v>
                </c:pt>
                <c:pt idx="8">
                  <c:v>82.47211018818297</c:v>
                </c:pt>
                <c:pt idx="9">
                  <c:v>81.09297730661031</c:v>
                </c:pt>
                <c:pt idx="10">
                  <c:v>81.05698180001419</c:v>
                </c:pt>
                <c:pt idx="11">
                  <c:v>78.75224775784105</c:v>
                </c:pt>
                <c:pt idx="12">
                  <c:v>77.85564995612775</c:v>
                </c:pt>
                <c:pt idx="13">
                  <c:v>76.49945144191292</c:v>
                </c:pt>
                <c:pt idx="14">
                  <c:v>74.56137107737891</c:v>
                </c:pt>
                <c:pt idx="15">
                  <c:v>71.35442572465394</c:v>
                </c:pt>
                <c:pt idx="16">
                  <c:v>71.29091681782889</c:v>
                </c:pt>
                <c:pt idx="17">
                  <c:v>66.64876919690181</c:v>
                </c:pt>
                <c:pt idx="18">
                  <c:v>65.83456819875852</c:v>
                </c:pt>
                <c:pt idx="19">
                  <c:v>64.96837864080729</c:v>
                </c:pt>
                <c:pt idx="20">
                  <c:v>62.29247407395964</c:v>
                </c:pt>
                <c:pt idx="21">
                  <c:v>59.69930093191806</c:v>
                </c:pt>
                <c:pt idx="22">
                  <c:v>59.042079489104395</c:v>
                </c:pt>
                <c:pt idx="23">
                  <c:v>58.15288183758035</c:v>
                </c:pt>
                <c:pt idx="24">
                  <c:v>55.6544796749574</c:v>
                </c:pt>
                <c:pt idx="25">
                  <c:v>54.40397478281585</c:v>
                </c:pt>
                <c:pt idx="26">
                  <c:v>54.14691465197453</c:v>
                </c:pt>
                <c:pt idx="27">
                  <c:v>53.89646790978259</c:v>
                </c:pt>
                <c:pt idx="28">
                  <c:v>53.85017524245456</c:v>
                </c:pt>
                <c:pt idx="29">
                  <c:v>53.42330011569338</c:v>
                </c:pt>
                <c:pt idx="30">
                  <c:v>53.14060597611991</c:v>
                </c:pt>
                <c:pt idx="31">
                  <c:v>50.573331127238994</c:v>
                </c:pt>
                <c:pt idx="32">
                  <c:v>49.28929166050354</c:v>
                </c:pt>
                <c:pt idx="33">
                  <c:v>46.05382068343807</c:v>
                </c:pt>
                <c:pt idx="34">
                  <c:v>43.867354776489876</c:v>
                </c:pt>
                <c:pt idx="35">
                  <c:v>42.746173379120485</c:v>
                </c:pt>
                <c:pt idx="36">
                  <c:v>42.40603553763346</c:v>
                </c:pt>
                <c:pt idx="37">
                  <c:v>42.09251892692461</c:v>
                </c:pt>
                <c:pt idx="38">
                  <c:v>37.859943136542256</c:v>
                </c:pt>
                <c:pt idx="39">
                  <c:v>34.67742288533658</c:v>
                </c:pt>
                <c:pt idx="40">
                  <c:v>31.418701541599123</c:v>
                </c:pt>
                <c:pt idx="41">
                  <c:v>31.37660390140931</c:v>
                </c:pt>
                <c:pt idx="42">
                  <c:v>30.29219658150999</c:v>
                </c:pt>
                <c:pt idx="43">
                  <c:v>29.801736655680582</c:v>
                </c:pt>
                <c:pt idx="44">
                  <c:v>27.871513253996945</c:v>
                </c:pt>
                <c:pt idx="45">
                  <c:v>25.84855182305273</c:v>
                </c:pt>
                <c:pt idx="46">
                  <c:v>20.2769288207123</c:v>
                </c:pt>
                <c:pt idx="47">
                  <c:v>19.542077708965262</c:v>
                </c:pt>
                <c:pt idx="48">
                  <c:v>18.394465216320278</c:v>
                </c:pt>
                <c:pt idx="49">
                  <c:v>17.832893746834795</c:v>
                </c:pt>
                <c:pt idx="50">
                  <c:v>16.953140010454472</c:v>
                </c:pt>
                <c:pt idx="51">
                  <c:v>14.796500331824971</c:v>
                </c:pt>
                <c:pt idx="52">
                  <c:v>11.534738106765095</c:v>
                </c:pt>
                <c:pt idx="53">
                  <c:v>11.285334842255986</c:v>
                </c:pt>
                <c:pt idx="54">
                  <c:v>10.099278610660011</c:v>
                </c:pt>
                <c:pt idx="55">
                  <c:v>8.833506101968254</c:v>
                </c:pt>
                <c:pt idx="56">
                  <c:v>6.537625078860694</c:v>
                </c:pt>
                <c:pt idx="57">
                  <c:v>5.318099621685022</c:v>
                </c:pt>
                <c:pt idx="58">
                  <c:v>3.5102214967055407</c:v>
                </c:pt>
                <c:pt idx="59">
                  <c:v>3.2548106133940444</c:v>
                </c:pt>
                <c:pt idx="60">
                  <c:v>3.0792730542422397</c:v>
                </c:pt>
                <c:pt idx="61">
                  <c:v>2.0448209977050973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脑病一科</c:v>
                </c:pt>
                <c:pt idx="2">
                  <c:v>心病三科</c:v>
                </c:pt>
                <c:pt idx="3">
                  <c:v>泌尿外科</c:v>
                </c:pt>
                <c:pt idx="4">
                  <c:v>胸外科</c:v>
                </c:pt>
                <c:pt idx="5">
                  <c:v>重症医学科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神经内科</c:v>
                </c:pt>
                <c:pt idx="9">
                  <c:v>东区重症医学科</c:v>
                </c:pt>
                <c:pt idx="10">
                  <c:v>肿瘤内科</c:v>
                </c:pt>
                <c:pt idx="11">
                  <c:v>内分泌科</c:v>
                </c:pt>
                <c:pt idx="12">
                  <c:v>呼吸内科</c:v>
                </c:pt>
                <c:pt idx="13">
                  <c:v>美容皮肤科</c:v>
                </c:pt>
                <c:pt idx="14">
                  <c:v>神经外科</c:v>
                </c:pt>
                <c:pt idx="15">
                  <c:v>妇二科</c:v>
                </c:pt>
                <c:pt idx="16">
                  <c:v>心血管内科</c:v>
                </c:pt>
                <c:pt idx="17">
                  <c:v>身心医学科</c:v>
                </c:pt>
                <c:pt idx="18">
                  <c:v>中医外治中心</c:v>
                </c:pt>
                <c:pt idx="19">
                  <c:v>皮肤科</c:v>
                </c:pt>
                <c:pt idx="20">
                  <c:v>医院</c:v>
                </c:pt>
                <c:pt idx="21">
                  <c:v>妇科妇二科合并</c:v>
                </c:pt>
                <c:pt idx="22">
                  <c:v>关节骨科</c:v>
                </c:pt>
                <c:pt idx="23">
                  <c:v>乳腺甲状腺外科</c:v>
                </c:pt>
                <c:pt idx="24">
                  <c:v>中医经典科</c:v>
                </c:pt>
                <c:pt idx="25">
                  <c:v>心病四科</c:v>
                </c:pt>
                <c:pt idx="26">
                  <c:v>肝胆外科</c:v>
                </c:pt>
                <c:pt idx="27">
                  <c:v>综合内科</c:v>
                </c:pt>
                <c:pt idx="28">
                  <c:v>骨科</c:v>
                </c:pt>
                <c:pt idx="29">
                  <c:v>显微骨科</c:v>
                </c:pt>
                <c:pt idx="30">
                  <c:v>口腔科</c:v>
                </c:pt>
                <c:pt idx="31">
                  <c:v>妇科</c:v>
                </c:pt>
                <c:pt idx="32">
                  <c:v>脑病二科</c:v>
                </c:pt>
                <c:pt idx="33">
                  <c:v>消化内科</c:v>
                </c:pt>
                <c:pt idx="34">
                  <c:v>肝病科</c:v>
                </c:pt>
                <c:pt idx="35">
                  <c:v>东区肾病科</c:v>
                </c:pt>
                <c:pt idx="36">
                  <c:v>肛肠科</c:v>
                </c:pt>
                <c:pt idx="37">
                  <c:v>周围血管科</c:v>
                </c:pt>
                <c:pt idx="38">
                  <c:v>推拿科</c:v>
                </c:pt>
                <c:pt idx="39">
                  <c:v>脑病三科</c:v>
                </c:pt>
                <c:pt idx="40">
                  <c:v>血液科</c:v>
                </c:pt>
                <c:pt idx="41">
                  <c:v>心病一科</c:v>
                </c:pt>
                <c:pt idx="42">
                  <c:v>普通外科</c:v>
                </c:pt>
                <c:pt idx="43">
                  <c:v>针灸科</c:v>
                </c:pt>
                <c:pt idx="44">
                  <c:v>风湿病科</c:v>
                </c:pt>
                <c:pt idx="45">
                  <c:v>运动损伤骨科</c:v>
                </c:pt>
                <c:pt idx="46">
                  <c:v>小儿骨科</c:v>
                </c:pt>
                <c:pt idx="47">
                  <c:v>心病二科</c:v>
                </c:pt>
                <c:pt idx="48">
                  <c:v>肾脏内科</c:v>
                </c:pt>
                <c:pt idx="49">
                  <c:v>脊柱骨科</c:v>
                </c:pt>
                <c:pt idx="50">
                  <c:v>创伤骨科</c:v>
                </c:pt>
                <c:pt idx="51">
                  <c:v>产科</c:v>
                </c:pt>
                <c:pt idx="52">
                  <c:v>微创骨科</c:v>
                </c:pt>
                <c:pt idx="53">
                  <c:v>儿科</c:v>
                </c:pt>
                <c:pt idx="54">
                  <c:v>脾胃科消化科合并</c:v>
                </c:pt>
                <c:pt idx="55">
                  <c:v>康复科</c:v>
                </c:pt>
                <c:pt idx="56">
                  <c:v>耳鼻喉科</c:v>
                </c:pt>
                <c:pt idx="57">
                  <c:v>眼科</c:v>
                </c:pt>
                <c:pt idx="58">
                  <c:v>西区重症医学科</c:v>
                </c:pt>
                <c:pt idx="59">
                  <c:v>肾病科</c:v>
                </c:pt>
                <c:pt idx="60">
                  <c:v>脾胃病科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95.66888934597651</c:v>
                </c:pt>
                <c:pt idx="2">
                  <c:v>93.53916739125577</c:v>
                </c:pt>
                <c:pt idx="3">
                  <c:v>90.53074838754624</c:v>
                </c:pt>
                <c:pt idx="4">
                  <c:v>90.23615112861646</c:v>
                </c:pt>
                <c:pt idx="5">
                  <c:v>88.81788998992953</c:v>
                </c:pt>
                <c:pt idx="6">
                  <c:v>87.49582070901806</c:v>
                </c:pt>
                <c:pt idx="7">
                  <c:v>85.4288189111701</c:v>
                </c:pt>
                <c:pt idx="8">
                  <c:v>84.39649425453725</c:v>
                </c:pt>
                <c:pt idx="9">
                  <c:v>80.99233421093295</c:v>
                </c:pt>
                <c:pt idx="10">
                  <c:v>77.57206161862707</c:v>
                </c:pt>
                <c:pt idx="11">
                  <c:v>76.47209532407015</c:v>
                </c:pt>
                <c:pt idx="12">
                  <c:v>76.12091244715589</c:v>
                </c:pt>
                <c:pt idx="13">
                  <c:v>75.46998173567943</c:v>
                </c:pt>
                <c:pt idx="14">
                  <c:v>72.98552095388246</c:v>
                </c:pt>
                <c:pt idx="15">
                  <c:v>71.95456121798513</c:v>
                </c:pt>
                <c:pt idx="16">
                  <c:v>71.07414936777376</c:v>
                </c:pt>
                <c:pt idx="17">
                  <c:v>70.67461513647535</c:v>
                </c:pt>
                <c:pt idx="18">
                  <c:v>68.1307477254738</c:v>
                </c:pt>
                <c:pt idx="19">
                  <c:v>67.14711423112288</c:v>
                </c:pt>
                <c:pt idx="20">
                  <c:v>67.14041536335571</c:v>
                </c:pt>
                <c:pt idx="21">
                  <c:v>65.57550866082703</c:v>
                </c:pt>
                <c:pt idx="22">
                  <c:v>63.84392845509809</c:v>
                </c:pt>
                <c:pt idx="23">
                  <c:v>61.29212437644391</c:v>
                </c:pt>
                <c:pt idx="24">
                  <c:v>60.08264586503013</c:v>
                </c:pt>
                <c:pt idx="25">
                  <c:v>59.732230789817805</c:v>
                </c:pt>
                <c:pt idx="26">
                  <c:v>58.56854705420018</c:v>
                </c:pt>
                <c:pt idx="27">
                  <c:v>57.3534964287988</c:v>
                </c:pt>
                <c:pt idx="28">
                  <c:v>55.31165852972638</c:v>
                </c:pt>
                <c:pt idx="29">
                  <c:v>50.647172411292445</c:v>
                </c:pt>
                <c:pt idx="30">
                  <c:v>50.466978254330094</c:v>
                </c:pt>
                <c:pt idx="31">
                  <c:v>49.36689880106659</c:v>
                </c:pt>
                <c:pt idx="32">
                  <c:v>42.3396019949804</c:v>
                </c:pt>
                <c:pt idx="33">
                  <c:v>37.753136116908266</c:v>
                </c:pt>
                <c:pt idx="34">
                  <c:v>35.83645492591206</c:v>
                </c:pt>
                <c:pt idx="35">
                  <c:v>34.87220641603792</c:v>
                </c:pt>
                <c:pt idx="36">
                  <c:v>32.8634158964467</c:v>
                </c:pt>
                <c:pt idx="37">
                  <c:v>32.4342515998613</c:v>
                </c:pt>
                <c:pt idx="38">
                  <c:v>31.134382686275256</c:v>
                </c:pt>
                <c:pt idx="39">
                  <c:v>30.485820992828184</c:v>
                </c:pt>
                <c:pt idx="40">
                  <c:v>29.759475690002727</c:v>
                </c:pt>
                <c:pt idx="41">
                  <c:v>28.583432570918426</c:v>
                </c:pt>
                <c:pt idx="42">
                  <c:v>27.939577495269283</c:v>
                </c:pt>
                <c:pt idx="43">
                  <c:v>27.655410492876268</c:v>
                </c:pt>
                <c:pt idx="44">
                  <c:v>26.795038064557634</c:v>
                </c:pt>
                <c:pt idx="45">
                  <c:v>26.782406391602585</c:v>
                </c:pt>
                <c:pt idx="46">
                  <c:v>24.59530820352241</c:v>
                </c:pt>
                <c:pt idx="47">
                  <c:v>23.696847945556552</c:v>
                </c:pt>
                <c:pt idx="48">
                  <c:v>23.6114700634203</c:v>
                </c:pt>
                <c:pt idx="49">
                  <c:v>18.07051823008252</c:v>
                </c:pt>
                <c:pt idx="50">
                  <c:v>16.84664652355722</c:v>
                </c:pt>
                <c:pt idx="51">
                  <c:v>13.575044604165578</c:v>
                </c:pt>
                <c:pt idx="52">
                  <c:v>13.304247311396624</c:v>
                </c:pt>
                <c:pt idx="53">
                  <c:v>12.25750584554631</c:v>
                </c:pt>
                <c:pt idx="54">
                  <c:v>10.67266593601351</c:v>
                </c:pt>
                <c:pt idx="55">
                  <c:v>10.13881785597577</c:v>
                </c:pt>
                <c:pt idx="56">
                  <c:v>6.776223278292837</c:v>
                </c:pt>
                <c:pt idx="57">
                  <c:v>4.850981828542344</c:v>
                </c:pt>
                <c:pt idx="58">
                  <c:v>3.822341707681931</c:v>
                </c:pt>
                <c:pt idx="59">
                  <c:v>3.031369363806412</c:v>
                </c:pt>
                <c:pt idx="60">
                  <c:v>2.1531430513438132</c:v>
                </c:pt>
                <c:pt idx="61">
                  <c:v>2.144242605054504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肝病科</c:v>
                </c:pt>
                <c:pt idx="2">
                  <c:v>肿瘤内科</c:v>
                </c:pt>
                <c:pt idx="3">
                  <c:v>脊柱骨科</c:v>
                </c:pt>
                <c:pt idx="4">
                  <c:v>肝胆外科</c:v>
                </c:pt>
                <c:pt idx="5">
                  <c:v>普通外科</c:v>
                </c:pt>
                <c:pt idx="6">
                  <c:v>神经外科</c:v>
                </c:pt>
                <c:pt idx="7">
                  <c:v>中医经典科</c:v>
                </c:pt>
                <c:pt idx="8">
                  <c:v>肾病科</c:v>
                </c:pt>
                <c:pt idx="9">
                  <c:v>脾胃病科</c:v>
                </c:pt>
                <c:pt idx="10">
                  <c:v>周围血管科</c:v>
                </c:pt>
                <c:pt idx="11">
                  <c:v>微创骨科</c:v>
                </c:pt>
                <c:pt idx="12">
                  <c:v>血液科</c:v>
                </c:pt>
                <c:pt idx="13">
                  <c:v>治未病中心</c:v>
                </c:pt>
                <c:pt idx="14">
                  <c:v>神经内科</c:v>
                </c:pt>
                <c:pt idx="15">
                  <c:v>肾脏内科</c:v>
                </c:pt>
                <c:pt idx="16">
                  <c:v>儿科</c:v>
                </c:pt>
                <c:pt idx="17">
                  <c:v>脑病一科</c:v>
                </c:pt>
                <c:pt idx="18">
                  <c:v>关节骨科</c:v>
                </c:pt>
                <c:pt idx="19">
                  <c:v>小儿推拿科</c:v>
                </c:pt>
                <c:pt idx="20">
                  <c:v>中医外治中心</c:v>
                </c:pt>
                <c:pt idx="21">
                  <c:v>脾胃科消化科合并</c:v>
                </c:pt>
                <c:pt idx="22">
                  <c:v>美容皮肤科</c:v>
                </c:pt>
                <c:pt idx="23">
                  <c:v>心病二科</c:v>
                </c:pt>
                <c:pt idx="24">
                  <c:v>心血管内科</c:v>
                </c:pt>
                <c:pt idx="25">
                  <c:v>心病一科</c:v>
                </c:pt>
                <c:pt idx="26">
                  <c:v>风湿病科</c:v>
                </c:pt>
                <c:pt idx="27">
                  <c:v>脑病二科</c:v>
                </c:pt>
                <c:pt idx="28">
                  <c:v>重症医学科</c:v>
                </c:pt>
                <c:pt idx="29">
                  <c:v>康复科</c:v>
                </c:pt>
                <c:pt idx="30">
                  <c:v>小儿骨科</c:v>
                </c:pt>
                <c:pt idx="31">
                  <c:v>身心医学科</c:v>
                </c:pt>
                <c:pt idx="32">
                  <c:v>消化内科</c:v>
                </c:pt>
                <c:pt idx="33">
                  <c:v>内分泌科</c:v>
                </c:pt>
                <c:pt idx="34">
                  <c:v>眼科</c:v>
                </c:pt>
                <c:pt idx="35">
                  <c:v>妇科</c:v>
                </c:pt>
                <c:pt idx="36">
                  <c:v>胸外科</c:v>
                </c:pt>
                <c:pt idx="37">
                  <c:v>针灸科</c:v>
                </c:pt>
                <c:pt idx="38">
                  <c:v>呼吸内科</c:v>
                </c:pt>
                <c:pt idx="39">
                  <c:v>显微骨科</c:v>
                </c:pt>
                <c:pt idx="40">
                  <c:v>骨科</c:v>
                </c:pt>
                <c:pt idx="41">
                  <c:v>西区重症医学科</c:v>
                </c:pt>
                <c:pt idx="42">
                  <c:v>东区重症医学科</c:v>
                </c:pt>
                <c:pt idx="43">
                  <c:v>综合内科</c:v>
                </c:pt>
                <c:pt idx="44">
                  <c:v>推拿科</c:v>
                </c:pt>
                <c:pt idx="45">
                  <c:v>男科</c:v>
                </c:pt>
                <c:pt idx="46">
                  <c:v>泌尿外科</c:v>
                </c:pt>
                <c:pt idx="47">
                  <c:v>医院</c:v>
                </c:pt>
                <c:pt idx="48">
                  <c:v>妇科妇二科合并</c:v>
                </c:pt>
                <c:pt idx="49">
                  <c:v>口腔科</c:v>
                </c:pt>
                <c:pt idx="50">
                  <c:v>肛肠科</c:v>
                </c:pt>
                <c:pt idx="51">
                  <c:v>产科</c:v>
                </c:pt>
                <c:pt idx="52">
                  <c:v>耳鼻喉科</c:v>
                </c:pt>
                <c:pt idx="53">
                  <c:v>乳腺甲状腺外科</c:v>
                </c:pt>
                <c:pt idx="54">
                  <c:v>运动损伤骨科</c:v>
                </c:pt>
                <c:pt idx="55">
                  <c:v>妇二科</c:v>
                </c:pt>
                <c:pt idx="56">
                  <c:v>东区肾病科</c:v>
                </c:pt>
                <c:pt idx="57">
                  <c:v>心病四科</c:v>
                </c:pt>
                <c:pt idx="58">
                  <c:v>心病三科</c:v>
                </c:pt>
                <c:pt idx="59">
                  <c:v>创伤骨科</c:v>
                </c:pt>
                <c:pt idx="60">
                  <c:v>皮肤科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99.46432278650983</c:v>
                </c:pt>
                <c:pt idx="1">
                  <c:v>97.08733404469191</c:v>
                </c:pt>
                <c:pt idx="2">
                  <c:v>94.34223436471332</c:v>
                </c:pt>
                <c:pt idx="3">
                  <c:v>92.03466448831661</c:v>
                </c:pt>
                <c:pt idx="4">
                  <c:v>89.66680901912318</c:v>
                </c:pt>
                <c:pt idx="5">
                  <c:v>87.3387435786549</c:v>
                </c:pt>
                <c:pt idx="6">
                  <c:v>84.84073694352574</c:v>
                </c:pt>
                <c:pt idx="7">
                  <c:v>82.67881346554546</c:v>
                </c:pt>
                <c:pt idx="8">
                  <c:v>82.40298883392532</c:v>
                </c:pt>
                <c:pt idx="9">
                  <c:v>82.01053913184447</c:v>
                </c:pt>
                <c:pt idx="10">
                  <c:v>81.87506703065299</c:v>
                </c:pt>
                <c:pt idx="11">
                  <c:v>81.56421319795899</c:v>
                </c:pt>
                <c:pt idx="12">
                  <c:v>80.51320160617999</c:v>
                </c:pt>
                <c:pt idx="13">
                  <c:v>79.3262043666932</c:v>
                </c:pt>
                <c:pt idx="14">
                  <c:v>76.2907480577778</c:v>
                </c:pt>
                <c:pt idx="15">
                  <c:v>75.15928624048325</c:v>
                </c:pt>
                <c:pt idx="16">
                  <c:v>72.48982481277957</c:v>
                </c:pt>
                <c:pt idx="17">
                  <c:v>71.88378817548265</c:v>
                </c:pt>
                <c:pt idx="18">
                  <c:v>70.30867318137712</c:v>
                </c:pt>
                <c:pt idx="19">
                  <c:v>70.26543442226492</c:v>
                </c:pt>
                <c:pt idx="20">
                  <c:v>70.13599976191112</c:v>
                </c:pt>
                <c:pt idx="21">
                  <c:v>68.46536380470192</c:v>
                </c:pt>
                <c:pt idx="22">
                  <c:v>68.18718163555091</c:v>
                </c:pt>
                <c:pt idx="23">
                  <c:v>62.44454121622651</c:v>
                </c:pt>
                <c:pt idx="24">
                  <c:v>61.75939618644648</c:v>
                </c:pt>
                <c:pt idx="25">
                  <c:v>61.449080740442064</c:v>
                </c:pt>
                <c:pt idx="26">
                  <c:v>60.267423108860996</c:v>
                </c:pt>
                <c:pt idx="27">
                  <c:v>59.598707525402595</c:v>
                </c:pt>
                <c:pt idx="28">
                  <c:v>57.17295398095163</c:v>
                </c:pt>
                <c:pt idx="29">
                  <c:v>56.85363778268015</c:v>
                </c:pt>
                <c:pt idx="30">
                  <c:v>56.173885396625266</c:v>
                </c:pt>
                <c:pt idx="31">
                  <c:v>54.92500029475489</c:v>
                </c:pt>
                <c:pt idx="32">
                  <c:v>51.95174755984904</c:v>
                </c:pt>
                <c:pt idx="33">
                  <c:v>51.35204874051684</c:v>
                </c:pt>
                <c:pt idx="34">
                  <c:v>49.79737230438397</c:v>
                </c:pt>
                <c:pt idx="35">
                  <c:v>49.74973678678434</c:v>
                </c:pt>
                <c:pt idx="36">
                  <c:v>45.85468646872701</c:v>
                </c:pt>
                <c:pt idx="37">
                  <c:v>44.072233909844385</c:v>
                </c:pt>
                <c:pt idx="38">
                  <c:v>43.94464613123248</c:v>
                </c:pt>
                <c:pt idx="39">
                  <c:v>43.07904556603353</c:v>
                </c:pt>
                <c:pt idx="40">
                  <c:v>42.79700980100836</c:v>
                </c:pt>
                <c:pt idx="41">
                  <c:v>42.673705104173834</c:v>
                </c:pt>
                <c:pt idx="42">
                  <c:v>41.63891003661722</c:v>
                </c:pt>
                <c:pt idx="43">
                  <c:v>41.134894517962664</c:v>
                </c:pt>
                <c:pt idx="44">
                  <c:v>39.21500617140792</c:v>
                </c:pt>
                <c:pt idx="45">
                  <c:v>36.143689606467966</c:v>
                </c:pt>
                <c:pt idx="46">
                  <c:v>31.888779892908794</c:v>
                </c:pt>
                <c:pt idx="47">
                  <c:v>31.430673714832857</c:v>
                </c:pt>
                <c:pt idx="48">
                  <c:v>31.010761274262677</c:v>
                </c:pt>
                <c:pt idx="49">
                  <c:v>27.937992885454953</c:v>
                </c:pt>
                <c:pt idx="50">
                  <c:v>26.664282213398916</c:v>
                </c:pt>
                <c:pt idx="51">
                  <c:v>20.951434702234195</c:v>
                </c:pt>
                <c:pt idx="52">
                  <c:v>18.53366271114365</c:v>
                </c:pt>
                <c:pt idx="53">
                  <c:v>16.707287037164843</c:v>
                </c:pt>
                <c:pt idx="54">
                  <c:v>16.37999852799341</c:v>
                </c:pt>
                <c:pt idx="55">
                  <c:v>15.497095748276045</c:v>
                </c:pt>
                <c:pt idx="56">
                  <c:v>14.949884373311818</c:v>
                </c:pt>
                <c:pt idx="57">
                  <c:v>14.59801162181007</c:v>
                </c:pt>
                <c:pt idx="58">
                  <c:v>14.138875579849675</c:v>
                </c:pt>
                <c:pt idx="59">
                  <c:v>9.82282611229195</c:v>
                </c:pt>
                <c:pt idx="60">
                  <c:v>3.2770950442203572</c:v>
                </c:pt>
                <c:pt idx="61">
                  <c:v>0.7857460538633232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心病四科</c:v>
                </c:pt>
                <c:pt idx="2">
                  <c:v>医院</c:v>
                </c:pt>
                <c:pt idx="3">
                  <c:v>综合内科</c:v>
                </c:pt>
                <c:pt idx="4">
                  <c:v>男科</c:v>
                </c:pt>
                <c:pt idx="5">
                  <c:v>儿科</c:v>
                </c:pt>
                <c:pt idx="6">
                  <c:v>肛肠科</c:v>
                </c:pt>
                <c:pt idx="7">
                  <c:v>心病三科</c:v>
                </c:pt>
                <c:pt idx="8">
                  <c:v>心病一科</c:v>
                </c:pt>
                <c:pt idx="9">
                  <c:v>老年医学科</c:v>
                </c:pt>
                <c:pt idx="10">
                  <c:v>脑病一科</c:v>
                </c:pt>
                <c:pt idx="11">
                  <c:v>神经内科</c:v>
                </c:pt>
                <c:pt idx="12">
                  <c:v>微创骨科</c:v>
                </c:pt>
                <c:pt idx="13">
                  <c:v>妇科</c:v>
                </c:pt>
                <c:pt idx="14">
                  <c:v>心病二科</c:v>
                </c:pt>
                <c:pt idx="15">
                  <c:v>泌尿外科</c:v>
                </c:pt>
                <c:pt idx="16">
                  <c:v>肝胆外科</c:v>
                </c:pt>
                <c:pt idx="17">
                  <c:v>显微骨科</c:v>
                </c:pt>
                <c:pt idx="18">
                  <c:v>关节骨科</c:v>
                </c:pt>
                <c:pt idx="19">
                  <c:v>肾脏内科</c:v>
                </c:pt>
                <c:pt idx="20">
                  <c:v>肝病科</c:v>
                </c:pt>
                <c:pt idx="21">
                  <c:v>妇二科</c:v>
                </c:pt>
                <c:pt idx="22">
                  <c:v>推拿科</c:v>
                </c:pt>
                <c:pt idx="23">
                  <c:v>康复科</c:v>
                </c:pt>
                <c:pt idx="24">
                  <c:v>运动损伤骨科</c:v>
                </c:pt>
                <c:pt idx="25">
                  <c:v>周围血管科</c:v>
                </c:pt>
                <c:pt idx="26">
                  <c:v>美容皮肤科</c:v>
                </c:pt>
                <c:pt idx="27">
                  <c:v>针灸科</c:v>
                </c:pt>
                <c:pt idx="28">
                  <c:v>脊柱骨科</c:v>
                </c:pt>
                <c:pt idx="29">
                  <c:v>血液科</c:v>
                </c:pt>
                <c:pt idx="30">
                  <c:v>普通外科</c:v>
                </c:pt>
                <c:pt idx="31">
                  <c:v>风湿病科</c:v>
                </c:pt>
                <c:pt idx="32">
                  <c:v>乳腺甲状腺外科</c:v>
                </c:pt>
                <c:pt idx="33">
                  <c:v>脑病三科</c:v>
                </c:pt>
                <c:pt idx="34">
                  <c:v>东区肾病科</c:v>
                </c:pt>
                <c:pt idx="35">
                  <c:v>肿瘤内科</c:v>
                </c:pt>
                <c:pt idx="36">
                  <c:v>重症医学科</c:v>
                </c:pt>
                <c:pt idx="37">
                  <c:v>口腔科</c:v>
                </c:pt>
                <c:pt idx="38">
                  <c:v>皮肤科</c:v>
                </c:pt>
                <c:pt idx="39">
                  <c:v>中医外治中心</c:v>
                </c:pt>
                <c:pt idx="40">
                  <c:v>身心医学科</c:v>
                </c:pt>
                <c:pt idx="41">
                  <c:v>治未病中心</c:v>
                </c:pt>
                <c:pt idx="42">
                  <c:v>骨科</c:v>
                </c:pt>
                <c:pt idx="43">
                  <c:v>脑病二科</c:v>
                </c:pt>
                <c:pt idx="44">
                  <c:v>呼吸内科</c:v>
                </c:pt>
                <c:pt idx="45">
                  <c:v>神经外科</c:v>
                </c:pt>
                <c:pt idx="46">
                  <c:v>西区重症医学科</c:v>
                </c:pt>
                <c:pt idx="47">
                  <c:v>妇科妇二科合并</c:v>
                </c:pt>
                <c:pt idx="48">
                  <c:v>眼科</c:v>
                </c:pt>
                <c:pt idx="49">
                  <c:v>脾胃科消化科合并</c:v>
                </c:pt>
                <c:pt idx="50">
                  <c:v>东区重症医学科</c:v>
                </c:pt>
                <c:pt idx="51">
                  <c:v>心血管内科</c:v>
                </c:pt>
                <c:pt idx="52">
                  <c:v>小儿骨科</c:v>
                </c:pt>
                <c:pt idx="53">
                  <c:v>产科</c:v>
                </c:pt>
                <c:pt idx="54">
                  <c:v>耳鼻喉科</c:v>
                </c:pt>
                <c:pt idx="55">
                  <c:v>创伤骨科</c:v>
                </c:pt>
                <c:pt idx="56">
                  <c:v>小儿推拿科</c:v>
                </c:pt>
                <c:pt idx="57">
                  <c:v>内分泌科</c:v>
                </c:pt>
                <c:pt idx="58">
                  <c:v>胸外科</c:v>
                </c:pt>
                <c:pt idx="59">
                  <c:v>肾病科</c:v>
                </c:pt>
                <c:pt idx="60">
                  <c:v>脾胃病科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96.54391454300185</c:v>
                </c:pt>
                <c:pt idx="1">
                  <c:v>96.35936430858027</c:v>
                </c:pt>
                <c:pt idx="2">
                  <c:v>94.46334689889477</c:v>
                </c:pt>
                <c:pt idx="3">
                  <c:v>94.1106197880033</c:v>
                </c:pt>
                <c:pt idx="4">
                  <c:v>93.26606343684392</c:v>
                </c:pt>
                <c:pt idx="5">
                  <c:v>92.46910296200403</c:v>
                </c:pt>
                <c:pt idx="6">
                  <c:v>91.13833625944932</c:v>
                </c:pt>
                <c:pt idx="7">
                  <c:v>89.26512173984888</c:v>
                </c:pt>
                <c:pt idx="8">
                  <c:v>89.03422845212776</c:v>
                </c:pt>
                <c:pt idx="9">
                  <c:v>88.73940924760728</c:v>
                </c:pt>
                <c:pt idx="10">
                  <c:v>88.27516471908447</c:v>
                </c:pt>
                <c:pt idx="11">
                  <c:v>87.24548817010367</c:v>
                </c:pt>
                <c:pt idx="12">
                  <c:v>83.80500016739117</c:v>
                </c:pt>
                <c:pt idx="13">
                  <c:v>81.27713856067433</c:v>
                </c:pt>
                <c:pt idx="14">
                  <c:v>79.49325660980149</c:v>
                </c:pt>
                <c:pt idx="15">
                  <c:v>77.88343823503156</c:v>
                </c:pt>
                <c:pt idx="16">
                  <c:v>75.06902835336953</c:v>
                </c:pt>
                <c:pt idx="17">
                  <c:v>74.8734718401499</c:v>
                </c:pt>
                <c:pt idx="18">
                  <c:v>74.08523529169298</c:v>
                </c:pt>
                <c:pt idx="19">
                  <c:v>73.9798740174085</c:v>
                </c:pt>
                <c:pt idx="20">
                  <c:v>73.29108505853581</c:v>
                </c:pt>
                <c:pt idx="21">
                  <c:v>71.249498407805</c:v>
                </c:pt>
                <c:pt idx="22">
                  <c:v>70.70600020536963</c:v>
                </c:pt>
                <c:pt idx="23">
                  <c:v>70.41880295236105</c:v>
                </c:pt>
                <c:pt idx="24">
                  <c:v>67.88676691365671</c:v>
                </c:pt>
                <c:pt idx="25">
                  <c:v>66.87106671859351</c:v>
                </c:pt>
                <c:pt idx="26">
                  <c:v>63.78570597053282</c:v>
                </c:pt>
                <c:pt idx="27">
                  <c:v>61.50747379107342</c:v>
                </c:pt>
                <c:pt idx="28">
                  <c:v>61.371503043243926</c:v>
                </c:pt>
                <c:pt idx="29">
                  <c:v>61.35110367873424</c:v>
                </c:pt>
                <c:pt idx="30">
                  <c:v>57.63236992322687</c:v>
                </c:pt>
                <c:pt idx="31">
                  <c:v>57.0728273255336</c:v>
                </c:pt>
                <c:pt idx="32">
                  <c:v>56.41874845105323</c:v>
                </c:pt>
                <c:pt idx="33">
                  <c:v>51.66354573393066</c:v>
                </c:pt>
                <c:pt idx="34">
                  <c:v>50.56166323812437</c:v>
                </c:pt>
                <c:pt idx="35">
                  <c:v>44.23270206140521</c:v>
                </c:pt>
                <c:pt idx="36">
                  <c:v>43.56062265036273</c:v>
                </c:pt>
                <c:pt idx="37">
                  <c:v>42.12177047407442</c:v>
                </c:pt>
                <c:pt idx="38">
                  <c:v>40.77772835250304</c:v>
                </c:pt>
                <c:pt idx="39">
                  <c:v>40.56162718236802</c:v>
                </c:pt>
                <c:pt idx="40">
                  <c:v>39.81584700542973</c:v>
                </c:pt>
                <c:pt idx="41">
                  <c:v>37.338500898537006</c:v>
                </c:pt>
                <c:pt idx="42">
                  <c:v>36.65624154786941</c:v>
                </c:pt>
                <c:pt idx="43">
                  <c:v>33.80248844460023</c:v>
                </c:pt>
                <c:pt idx="44">
                  <c:v>30.833132415252052</c:v>
                </c:pt>
                <c:pt idx="45">
                  <c:v>28.719746575577076</c:v>
                </c:pt>
                <c:pt idx="46">
                  <c:v>27.82150771977394</c:v>
                </c:pt>
                <c:pt idx="47">
                  <c:v>24.885421377081386</c:v>
                </c:pt>
                <c:pt idx="48">
                  <c:v>23.28140396585767</c:v>
                </c:pt>
                <c:pt idx="49">
                  <c:v>21.45507875922479</c:v>
                </c:pt>
                <c:pt idx="50">
                  <c:v>19.015861715458282</c:v>
                </c:pt>
                <c:pt idx="51">
                  <c:v>18.741772434829972</c:v>
                </c:pt>
                <c:pt idx="52">
                  <c:v>15.474742617484804</c:v>
                </c:pt>
                <c:pt idx="53">
                  <c:v>13.267854839008496</c:v>
                </c:pt>
                <c:pt idx="54">
                  <c:v>11.550946249765115</c:v>
                </c:pt>
                <c:pt idx="55">
                  <c:v>10.683471210898144</c:v>
                </c:pt>
                <c:pt idx="56">
                  <c:v>9.70446008371919</c:v>
                </c:pt>
                <c:pt idx="57">
                  <c:v>8.777902438630857</c:v>
                </c:pt>
                <c:pt idx="58">
                  <c:v>7.712195216679163</c:v>
                </c:pt>
                <c:pt idx="59">
                  <c:v>5.266604613749926</c:v>
                </c:pt>
                <c:pt idx="60">
                  <c:v>4.268226724915625</c:v>
                </c:pt>
                <c:pt idx="61">
                  <c:v>2.719900374130524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重症医学科</c:v>
                </c:pt>
                <c:pt idx="2">
                  <c:v>脊柱骨科</c:v>
                </c:pt>
                <c:pt idx="3">
                  <c:v>妇科</c:v>
                </c:pt>
                <c:pt idx="4">
                  <c:v>综合内科</c:v>
                </c:pt>
                <c:pt idx="5">
                  <c:v>肛肠科</c:v>
                </c:pt>
                <c:pt idx="6">
                  <c:v>口腔科</c:v>
                </c:pt>
                <c:pt idx="7">
                  <c:v>心病二科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男科</c:v>
                </c:pt>
                <c:pt idx="11">
                  <c:v>神经外科</c:v>
                </c:pt>
                <c:pt idx="12">
                  <c:v>耳鼻喉科</c:v>
                </c:pt>
                <c:pt idx="13">
                  <c:v>肝胆外科</c:v>
                </c:pt>
                <c:pt idx="14">
                  <c:v>脑病二科</c:v>
                </c:pt>
                <c:pt idx="15">
                  <c:v>康复科</c:v>
                </c:pt>
                <c:pt idx="16">
                  <c:v>微创骨科</c:v>
                </c:pt>
                <c:pt idx="17">
                  <c:v>产科</c:v>
                </c:pt>
                <c:pt idx="18">
                  <c:v>妇科妇二科合并</c:v>
                </c:pt>
                <c:pt idx="19">
                  <c:v>运动损伤骨科</c:v>
                </c:pt>
                <c:pt idx="20">
                  <c:v>脑病一科</c:v>
                </c:pt>
                <c:pt idx="21">
                  <c:v>美容皮肤科</c:v>
                </c:pt>
                <c:pt idx="22">
                  <c:v>普通外科</c:v>
                </c:pt>
                <c:pt idx="23">
                  <c:v>眼科</c:v>
                </c:pt>
                <c:pt idx="24">
                  <c:v>脾胃科消化科合并</c:v>
                </c:pt>
                <c:pt idx="25">
                  <c:v>消化内科</c:v>
                </c:pt>
                <c:pt idx="26">
                  <c:v>肾脏内科</c:v>
                </c:pt>
                <c:pt idx="27">
                  <c:v>肿瘤内科</c:v>
                </c:pt>
                <c:pt idx="28">
                  <c:v>儿科</c:v>
                </c:pt>
                <c:pt idx="29">
                  <c:v>东区肾病科</c:v>
                </c:pt>
                <c:pt idx="30">
                  <c:v>中医经典科</c:v>
                </c:pt>
                <c:pt idx="31">
                  <c:v>妇二科</c:v>
                </c:pt>
                <c:pt idx="32">
                  <c:v>创伤骨科</c:v>
                </c:pt>
                <c:pt idx="33">
                  <c:v>治未病中心</c:v>
                </c:pt>
                <c:pt idx="34">
                  <c:v>肾病科</c:v>
                </c:pt>
                <c:pt idx="35">
                  <c:v>小儿推拿科</c:v>
                </c:pt>
                <c:pt idx="36">
                  <c:v>脑病三科</c:v>
                </c:pt>
                <c:pt idx="37">
                  <c:v>心病一科</c:v>
                </c:pt>
                <c:pt idx="38">
                  <c:v>推拿科</c:v>
                </c:pt>
                <c:pt idx="39">
                  <c:v>医院</c:v>
                </c:pt>
                <c:pt idx="40">
                  <c:v>风湿病科</c:v>
                </c:pt>
                <c:pt idx="41">
                  <c:v>心病四科</c:v>
                </c:pt>
                <c:pt idx="42">
                  <c:v>西区重症医学科</c:v>
                </c:pt>
                <c:pt idx="43">
                  <c:v>显微骨科</c:v>
                </c:pt>
                <c:pt idx="44">
                  <c:v>泌尿外科</c:v>
                </c:pt>
                <c:pt idx="45">
                  <c:v>心病三科</c:v>
                </c:pt>
                <c:pt idx="46">
                  <c:v>乳腺甲状腺外科</c:v>
                </c:pt>
                <c:pt idx="47">
                  <c:v>胸外科</c:v>
                </c:pt>
                <c:pt idx="48">
                  <c:v>血液科</c:v>
                </c:pt>
                <c:pt idx="49">
                  <c:v>针灸科</c:v>
                </c:pt>
                <c:pt idx="50">
                  <c:v>周围血管科</c:v>
                </c:pt>
                <c:pt idx="51">
                  <c:v>身心医学科</c:v>
                </c:pt>
                <c:pt idx="52">
                  <c:v>神经内科</c:v>
                </c:pt>
                <c:pt idx="53">
                  <c:v>皮肤科</c:v>
                </c:pt>
                <c:pt idx="54">
                  <c:v>关节骨科</c:v>
                </c:pt>
                <c:pt idx="55">
                  <c:v>中医外治中心</c:v>
                </c:pt>
                <c:pt idx="56">
                  <c:v>心血管内科</c:v>
                </c:pt>
                <c:pt idx="57">
                  <c:v>老年医学科</c:v>
                </c:pt>
                <c:pt idx="58">
                  <c:v>肝病科</c:v>
                </c:pt>
                <c:pt idx="59">
                  <c:v>呼吸内科</c:v>
                </c:pt>
                <c:pt idx="60">
                  <c:v>内分泌科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23.937536354446703</c:v>
                </c:pt>
                <c:pt idx="2">
                  <c:v>6.026714134667997</c:v>
                </c:pt>
                <c:pt idx="3">
                  <c:v>5.3649508714034475</c:v>
                </c:pt>
                <c:pt idx="4">
                  <c:v>4.38083820830303</c:v>
                </c:pt>
                <c:pt idx="5">
                  <c:v>3.517418381417462</c:v>
                </c:pt>
                <c:pt idx="6">
                  <c:v>3.3251418018530976</c:v>
                </c:pt>
                <c:pt idx="7">
                  <c:v>2.7981511418602265</c:v>
                </c:pt>
                <c:pt idx="8">
                  <c:v>1.8318737710223274</c:v>
                </c:pt>
                <c:pt idx="9">
                  <c:v>1.7241780030683116</c:v>
                </c:pt>
                <c:pt idx="10">
                  <c:v>1.4797601632511643</c:v>
                </c:pt>
                <c:pt idx="11">
                  <c:v>1.4617246520126743</c:v>
                </c:pt>
                <c:pt idx="12">
                  <c:v>1.3305693408150925</c:v>
                </c:pt>
                <c:pt idx="13">
                  <c:v>1.0143734087125729</c:v>
                </c:pt>
                <c:pt idx="14">
                  <c:v>0.9588792644068768</c:v>
                </c:pt>
                <c:pt idx="15">
                  <c:v>0.7777554968274256</c:v>
                </c:pt>
                <c:pt idx="16">
                  <c:v>0.7198842049129407</c:v>
                </c:pt>
                <c:pt idx="17">
                  <c:v>0.6838378431526968</c:v>
                </c:pt>
                <c:pt idx="18">
                  <c:v>0.6311966081207063</c:v>
                </c:pt>
                <c:pt idx="19">
                  <c:v>0.6201009689855834</c:v>
                </c:pt>
                <c:pt idx="20">
                  <c:v>0.614878580831427</c:v>
                </c:pt>
                <c:pt idx="21">
                  <c:v>0.6035072585184091</c:v>
                </c:pt>
                <c:pt idx="22">
                  <c:v>0.5743067706268882</c:v>
                </c:pt>
                <c:pt idx="23">
                  <c:v>0.5386225254755228</c:v>
                </c:pt>
                <c:pt idx="24">
                  <c:v>0.4869911728047846</c:v>
                </c:pt>
                <c:pt idx="25">
                  <c:v>0.4778583573195827</c:v>
                </c:pt>
                <c:pt idx="26">
                  <c:v>0.4700921154350293</c:v>
                </c:pt>
                <c:pt idx="27">
                  <c:v>0.46653760142024675</c:v>
                </c:pt>
                <c:pt idx="28">
                  <c:v>0.4580915567874824</c:v>
                </c:pt>
                <c:pt idx="29">
                  <c:v>0.42669700528952353</c:v>
                </c:pt>
                <c:pt idx="30">
                  <c:v>0.39806934572162983</c:v>
                </c:pt>
                <c:pt idx="31">
                  <c:v>0.39489394167742115</c:v>
                </c:pt>
                <c:pt idx="32">
                  <c:v>0.38673993222372555</c:v>
                </c:pt>
                <c:pt idx="33">
                  <c:v>0.38382139164377777</c:v>
                </c:pt>
                <c:pt idx="34">
                  <c:v>0.3613265038538294</c:v>
                </c:pt>
                <c:pt idx="35">
                  <c:v>0.3490487784206851</c:v>
                </c:pt>
                <c:pt idx="36">
                  <c:v>0.3444707774190853</c:v>
                </c:pt>
                <c:pt idx="37">
                  <c:v>0.34070564267277914</c:v>
                </c:pt>
                <c:pt idx="38">
                  <c:v>0.32591656090127197</c:v>
                </c:pt>
                <c:pt idx="39">
                  <c:v>0.3174395642254729</c:v>
                </c:pt>
                <c:pt idx="40">
                  <c:v>0.31482725698752345</c:v>
                </c:pt>
                <c:pt idx="41">
                  <c:v>0.3057009393220736</c:v>
                </c:pt>
                <c:pt idx="42">
                  <c:v>0.3028369196475614</c:v>
                </c:pt>
                <c:pt idx="43">
                  <c:v>0.29927304064219656</c:v>
                </c:pt>
                <c:pt idx="44">
                  <c:v>0.29662017646401956</c:v>
                </c:pt>
                <c:pt idx="45">
                  <c:v>0.28534243592438857</c:v>
                </c:pt>
                <c:pt idx="46">
                  <c:v>0.2695768367313144</c:v>
                </c:pt>
                <c:pt idx="47">
                  <c:v>0.26656284542883535</c:v>
                </c:pt>
                <c:pt idx="48">
                  <c:v>0.26238683978182614</c:v>
                </c:pt>
                <c:pt idx="49">
                  <c:v>0.2607770183805682</c:v>
                </c:pt>
                <c:pt idx="50">
                  <c:v>0.2556595732726175</c:v>
                </c:pt>
                <c:pt idx="51">
                  <c:v>0.25489253798363276</c:v>
                </c:pt>
                <c:pt idx="52">
                  <c:v>0.25092194275081176</c:v>
                </c:pt>
                <c:pt idx="53">
                  <c:v>0.24669908858452214</c:v>
                </c:pt>
                <c:pt idx="54">
                  <c:v>0.24156293157979863</c:v>
                </c:pt>
                <c:pt idx="55">
                  <c:v>0.22611010670031628</c:v>
                </c:pt>
                <c:pt idx="56">
                  <c:v>0.2229958403272445</c:v>
                </c:pt>
                <c:pt idx="57">
                  <c:v>0.21945958149322423</c:v>
                </c:pt>
                <c:pt idx="58">
                  <c:v>0.21734315063483742</c:v>
                </c:pt>
                <c:pt idx="59">
                  <c:v>0.2145734290081844</c:v>
                </c:pt>
                <c:pt idx="60">
                  <c:v>0.21434641331552648</c:v>
                </c:pt>
                <c:pt idx="61">
                  <c:v>0.2121583108578662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耳鼻喉科</c:v>
                </c:pt>
                <c:pt idx="2">
                  <c:v>周围血管科</c:v>
                </c:pt>
                <c:pt idx="3">
                  <c:v>神经内科</c:v>
                </c:pt>
                <c:pt idx="4">
                  <c:v>治未病中心</c:v>
                </c:pt>
                <c:pt idx="5">
                  <c:v>小儿骨科</c:v>
                </c:pt>
                <c:pt idx="6">
                  <c:v>心病四科</c:v>
                </c:pt>
                <c:pt idx="7">
                  <c:v>肛肠科</c:v>
                </c:pt>
                <c:pt idx="8">
                  <c:v>康复科</c:v>
                </c:pt>
                <c:pt idx="9">
                  <c:v>肝病科</c:v>
                </c:pt>
                <c:pt idx="10">
                  <c:v>心病二科</c:v>
                </c:pt>
                <c:pt idx="11">
                  <c:v>重症医学科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妇二科</c:v>
                </c:pt>
                <c:pt idx="15">
                  <c:v>神经外科</c:v>
                </c:pt>
                <c:pt idx="16">
                  <c:v>小儿推拿科</c:v>
                </c:pt>
                <c:pt idx="17">
                  <c:v>产科</c:v>
                </c:pt>
                <c:pt idx="18">
                  <c:v>显微骨科</c:v>
                </c:pt>
                <c:pt idx="19">
                  <c:v>老年医学科</c:v>
                </c:pt>
                <c:pt idx="20">
                  <c:v>风湿病科</c:v>
                </c:pt>
                <c:pt idx="21">
                  <c:v>血液科</c:v>
                </c:pt>
                <c:pt idx="22">
                  <c:v>东区肾病科</c:v>
                </c:pt>
                <c:pt idx="23">
                  <c:v>综合内科</c:v>
                </c:pt>
                <c:pt idx="24">
                  <c:v>妇科妇二科合并</c:v>
                </c:pt>
                <c:pt idx="25">
                  <c:v>呼吸内科</c:v>
                </c:pt>
                <c:pt idx="26">
                  <c:v>中医外治中心</c:v>
                </c:pt>
                <c:pt idx="27">
                  <c:v>脾胃科消化科合并</c:v>
                </c:pt>
                <c:pt idx="28">
                  <c:v>口腔科</c:v>
                </c:pt>
                <c:pt idx="29">
                  <c:v>脊柱骨科</c:v>
                </c:pt>
                <c:pt idx="30">
                  <c:v>身心医学科</c:v>
                </c:pt>
                <c:pt idx="31">
                  <c:v>心病三科</c:v>
                </c:pt>
                <c:pt idx="32">
                  <c:v>肿瘤内科</c:v>
                </c:pt>
                <c:pt idx="33">
                  <c:v>乳腺甲状腺外科</c:v>
                </c:pt>
                <c:pt idx="34">
                  <c:v>普通外科</c:v>
                </c:pt>
                <c:pt idx="35">
                  <c:v>美容皮肤科</c:v>
                </c:pt>
                <c:pt idx="36">
                  <c:v>微创骨科</c:v>
                </c:pt>
                <c:pt idx="37">
                  <c:v>心血管内科</c:v>
                </c:pt>
                <c:pt idx="38">
                  <c:v>肾脏内科</c:v>
                </c:pt>
                <c:pt idx="39">
                  <c:v>眼科</c:v>
                </c:pt>
                <c:pt idx="40">
                  <c:v>肾病科</c:v>
                </c:pt>
                <c:pt idx="41">
                  <c:v>男科</c:v>
                </c:pt>
                <c:pt idx="42">
                  <c:v>儿科</c:v>
                </c:pt>
                <c:pt idx="43">
                  <c:v>脾胃病科</c:v>
                </c:pt>
                <c:pt idx="44">
                  <c:v>西区重症医学科</c:v>
                </c:pt>
                <c:pt idx="45">
                  <c:v>东区重症医学科</c:v>
                </c:pt>
                <c:pt idx="46">
                  <c:v>泌尿外科</c:v>
                </c:pt>
                <c:pt idx="47">
                  <c:v>中医经典科</c:v>
                </c:pt>
                <c:pt idx="48">
                  <c:v>脑病一科</c:v>
                </c:pt>
                <c:pt idx="49">
                  <c:v>医院</c:v>
                </c:pt>
                <c:pt idx="50">
                  <c:v>内分泌科</c:v>
                </c:pt>
                <c:pt idx="51">
                  <c:v>创伤骨科</c:v>
                </c:pt>
                <c:pt idx="52">
                  <c:v>脑病三科</c:v>
                </c:pt>
                <c:pt idx="53">
                  <c:v>皮肤科</c:v>
                </c:pt>
                <c:pt idx="54">
                  <c:v>针灸科</c:v>
                </c:pt>
                <c:pt idx="55">
                  <c:v>骨科</c:v>
                </c:pt>
                <c:pt idx="56">
                  <c:v>妇科</c:v>
                </c:pt>
                <c:pt idx="57">
                  <c:v>推拿科</c:v>
                </c:pt>
                <c:pt idx="58">
                  <c:v>脑病二科</c:v>
                </c:pt>
                <c:pt idx="59">
                  <c:v>运动损伤骨科</c:v>
                </c:pt>
                <c:pt idx="60">
                  <c:v>肝胆外科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99.32791457486243</c:v>
                </c:pt>
                <c:pt idx="2">
                  <c:v>99.01993885681921</c:v>
                </c:pt>
                <c:pt idx="3">
                  <c:v>95.46899313702508</c:v>
                </c:pt>
                <c:pt idx="4">
                  <c:v>95.09030766569713</c:v>
                </c:pt>
                <c:pt idx="5">
                  <c:v>93.52800995112216</c:v>
                </c:pt>
                <c:pt idx="6">
                  <c:v>93.1229459604852</c:v>
                </c:pt>
                <c:pt idx="7">
                  <c:v>91.0867965375887</c:v>
                </c:pt>
                <c:pt idx="8">
                  <c:v>88.16622058504996</c:v>
                </c:pt>
                <c:pt idx="9">
                  <c:v>86.86936730849663</c:v>
                </c:pt>
                <c:pt idx="10">
                  <c:v>86.38736281988362</c:v>
                </c:pt>
                <c:pt idx="11">
                  <c:v>84.75644983025623</c:v>
                </c:pt>
                <c:pt idx="12">
                  <c:v>81.22313607961652</c:v>
                </c:pt>
                <c:pt idx="13">
                  <c:v>78.1004488560413</c:v>
                </c:pt>
                <c:pt idx="14">
                  <c:v>72.55307923926938</c:v>
                </c:pt>
                <c:pt idx="15">
                  <c:v>71.9824062033682</c:v>
                </c:pt>
                <c:pt idx="16">
                  <c:v>70.78219621856921</c:v>
                </c:pt>
                <c:pt idx="17">
                  <c:v>66.56791892177282</c:v>
                </c:pt>
                <c:pt idx="18">
                  <c:v>60.26368110935782</c:v>
                </c:pt>
                <c:pt idx="19">
                  <c:v>57.93964736771312</c:v>
                </c:pt>
                <c:pt idx="20">
                  <c:v>55.29973937443901</c:v>
                </c:pt>
                <c:pt idx="21">
                  <c:v>52.96493852108862</c:v>
                </c:pt>
                <c:pt idx="22">
                  <c:v>52.3297619583465</c:v>
                </c:pt>
                <c:pt idx="23">
                  <c:v>51.4357280094616</c:v>
                </c:pt>
                <c:pt idx="24">
                  <c:v>50.616936339366184</c:v>
                </c:pt>
                <c:pt idx="25">
                  <c:v>48.462756291608954</c:v>
                </c:pt>
                <c:pt idx="26">
                  <c:v>45.25347334319345</c:v>
                </c:pt>
                <c:pt idx="27">
                  <c:v>43.60885678143761</c:v>
                </c:pt>
                <c:pt idx="28">
                  <c:v>40.42134989749699</c:v>
                </c:pt>
                <c:pt idx="29">
                  <c:v>37.27109556420329</c:v>
                </c:pt>
                <c:pt idx="30">
                  <c:v>37.07303943553765</c:v>
                </c:pt>
                <c:pt idx="31">
                  <c:v>36.328632953909334</c:v>
                </c:pt>
                <c:pt idx="32">
                  <c:v>35.98772781263556</c:v>
                </c:pt>
                <c:pt idx="33">
                  <c:v>35.58277025860169</c:v>
                </c:pt>
                <c:pt idx="34">
                  <c:v>35.27666082028432</c:v>
                </c:pt>
                <c:pt idx="35">
                  <c:v>34.70674519787056</c:v>
                </c:pt>
                <c:pt idx="36">
                  <c:v>34.24701775638584</c:v>
                </c:pt>
                <c:pt idx="37">
                  <c:v>32.40417530538025</c:v>
                </c:pt>
                <c:pt idx="38">
                  <c:v>32.268847034687845</c:v>
                </c:pt>
                <c:pt idx="39">
                  <c:v>32.12506097125777</c:v>
                </c:pt>
                <c:pt idx="40">
                  <c:v>30.917823822929968</c:v>
                </c:pt>
                <c:pt idx="41">
                  <c:v>30.29471385774475</c:v>
                </c:pt>
                <c:pt idx="42">
                  <c:v>29.3063154108952</c:v>
                </c:pt>
                <c:pt idx="43">
                  <c:v>29.149710891383144</c:v>
                </c:pt>
                <c:pt idx="44">
                  <c:v>28.751007968982336</c:v>
                </c:pt>
                <c:pt idx="45">
                  <c:v>27.302793955522677</c:v>
                </c:pt>
                <c:pt idx="46">
                  <c:v>23.82093060212744</c:v>
                </c:pt>
                <c:pt idx="47">
                  <c:v>22.263866045182535</c:v>
                </c:pt>
                <c:pt idx="48">
                  <c:v>19.90559220085712</c:v>
                </c:pt>
                <c:pt idx="49">
                  <c:v>18.78567746977464</c:v>
                </c:pt>
                <c:pt idx="50">
                  <c:v>17.509090026248828</c:v>
                </c:pt>
                <c:pt idx="51">
                  <c:v>16.198217627772653</c:v>
                </c:pt>
                <c:pt idx="52">
                  <c:v>15.514117927076356</c:v>
                </c:pt>
                <c:pt idx="53">
                  <c:v>15.330368240261246</c:v>
                </c:pt>
                <c:pt idx="54">
                  <c:v>13.264874628460493</c:v>
                </c:pt>
                <c:pt idx="55">
                  <c:v>13.068575813559388</c:v>
                </c:pt>
                <c:pt idx="56">
                  <c:v>11.027242228007184</c:v>
                </c:pt>
                <c:pt idx="57">
                  <c:v>9.594392200846531</c:v>
                </c:pt>
                <c:pt idx="58">
                  <c:v>4.854517392632392</c:v>
                </c:pt>
                <c:pt idx="59">
                  <c:v>4.530572444899219</c:v>
                </c:pt>
                <c:pt idx="60">
                  <c:v>2.8772015821738126</c:v>
                </c:pt>
                <c:pt idx="61">
                  <c:v>1.234377508375594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推拿科</c:v>
                </c:pt>
                <c:pt idx="2">
                  <c:v>口腔科</c:v>
                </c:pt>
                <c:pt idx="3">
                  <c:v>儿科</c:v>
                </c:pt>
                <c:pt idx="4">
                  <c:v>心病二科</c:v>
                </c:pt>
                <c:pt idx="5">
                  <c:v>医院</c:v>
                </c:pt>
                <c:pt idx="6">
                  <c:v>身心医学科</c:v>
                </c:pt>
                <c:pt idx="7">
                  <c:v>中医经典科</c:v>
                </c:pt>
                <c:pt idx="8">
                  <c:v>泌尿外科</c:v>
                </c:pt>
                <c:pt idx="9">
                  <c:v>肝病科</c:v>
                </c:pt>
                <c:pt idx="10">
                  <c:v>脾胃科消化科合并</c:v>
                </c:pt>
                <c:pt idx="11">
                  <c:v>脑病三科</c:v>
                </c:pt>
                <c:pt idx="12">
                  <c:v>男科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皮肤科</c:v>
                </c:pt>
                <c:pt idx="16">
                  <c:v>普通外科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神经外科</c:v>
                </c:pt>
                <c:pt idx="20">
                  <c:v>妇二科</c:v>
                </c:pt>
                <c:pt idx="21">
                  <c:v>微创骨科</c:v>
                </c:pt>
                <c:pt idx="22">
                  <c:v>眼科</c:v>
                </c:pt>
                <c:pt idx="23">
                  <c:v>综合内科</c:v>
                </c:pt>
                <c:pt idx="24">
                  <c:v>风湿病科</c:v>
                </c:pt>
                <c:pt idx="25">
                  <c:v>心病四科</c:v>
                </c:pt>
                <c:pt idx="26">
                  <c:v>心病一科</c:v>
                </c:pt>
                <c:pt idx="27">
                  <c:v>妇科妇二科合并</c:v>
                </c:pt>
                <c:pt idx="28">
                  <c:v>关节骨科</c:v>
                </c:pt>
                <c:pt idx="29">
                  <c:v>肝胆外科</c:v>
                </c:pt>
                <c:pt idx="30">
                  <c:v>小儿骨科</c:v>
                </c:pt>
                <c:pt idx="31">
                  <c:v>呼吸内科</c:v>
                </c:pt>
                <c:pt idx="32">
                  <c:v>神经内科</c:v>
                </c:pt>
                <c:pt idx="33">
                  <c:v>老年医学科</c:v>
                </c:pt>
                <c:pt idx="34">
                  <c:v>东区肾病科</c:v>
                </c:pt>
                <c:pt idx="35">
                  <c:v>西区重症医学科</c:v>
                </c:pt>
                <c:pt idx="36">
                  <c:v>小儿推拿科</c:v>
                </c:pt>
                <c:pt idx="37">
                  <c:v>内分泌科</c:v>
                </c:pt>
                <c:pt idx="38">
                  <c:v>耳鼻喉科</c:v>
                </c:pt>
                <c:pt idx="39">
                  <c:v>脑病二科</c:v>
                </c:pt>
                <c:pt idx="40">
                  <c:v>肾脏内科</c:v>
                </c:pt>
                <c:pt idx="41">
                  <c:v>妇科</c:v>
                </c:pt>
                <c:pt idx="42">
                  <c:v>骨科</c:v>
                </c:pt>
                <c:pt idx="43">
                  <c:v>肾病科</c:v>
                </c:pt>
                <c:pt idx="44">
                  <c:v>东区重症医学科</c:v>
                </c:pt>
                <c:pt idx="45">
                  <c:v>显微骨科</c:v>
                </c:pt>
                <c:pt idx="46">
                  <c:v>美容皮肤科</c:v>
                </c:pt>
                <c:pt idx="47">
                  <c:v>脾胃病科</c:v>
                </c:pt>
                <c:pt idx="48">
                  <c:v>产科</c:v>
                </c:pt>
                <c:pt idx="49">
                  <c:v>胸外科</c:v>
                </c:pt>
                <c:pt idx="50">
                  <c:v>创伤骨科</c:v>
                </c:pt>
                <c:pt idx="51">
                  <c:v>针灸科</c:v>
                </c:pt>
                <c:pt idx="52">
                  <c:v>心病三科</c:v>
                </c:pt>
                <c:pt idx="53">
                  <c:v>肛肠科</c:v>
                </c:pt>
                <c:pt idx="54">
                  <c:v>重症医学科</c:v>
                </c:pt>
                <c:pt idx="55">
                  <c:v>乳腺甲状腺外科</c:v>
                </c:pt>
                <c:pt idx="56">
                  <c:v>治未病中心</c:v>
                </c:pt>
                <c:pt idx="57">
                  <c:v>血液科</c:v>
                </c:pt>
                <c:pt idx="58">
                  <c:v>中医外治中心</c:v>
                </c:pt>
                <c:pt idx="59">
                  <c:v>周围血管科</c:v>
                </c:pt>
                <c:pt idx="60">
                  <c:v>心血管内科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99.53023844978937</c:v>
                </c:pt>
                <c:pt idx="2">
                  <c:v>99.2372835495884</c:v>
                </c:pt>
                <c:pt idx="3">
                  <c:v>97.90781625639616</c:v>
                </c:pt>
                <c:pt idx="4">
                  <c:v>93.6826674013329</c:v>
                </c:pt>
                <c:pt idx="5">
                  <c:v>90.6528740354818</c:v>
                </c:pt>
                <c:pt idx="6">
                  <c:v>89.94252858813482</c:v>
                </c:pt>
                <c:pt idx="7">
                  <c:v>88.53279758645013</c:v>
                </c:pt>
                <c:pt idx="8">
                  <c:v>86.21310939761018</c:v>
                </c:pt>
                <c:pt idx="9">
                  <c:v>83.82699381967089</c:v>
                </c:pt>
                <c:pt idx="10">
                  <c:v>81.44610520536116</c:v>
                </c:pt>
                <c:pt idx="11">
                  <c:v>81.31204206391008</c:v>
                </c:pt>
                <c:pt idx="12">
                  <c:v>77.64516209618075</c:v>
                </c:pt>
                <c:pt idx="13">
                  <c:v>72.71639949694038</c:v>
                </c:pt>
                <c:pt idx="14">
                  <c:v>71.44328610997188</c:v>
                </c:pt>
                <c:pt idx="15">
                  <c:v>70.19807624268019</c:v>
                </c:pt>
                <c:pt idx="16">
                  <c:v>69.58550153692005</c:v>
                </c:pt>
                <c:pt idx="17">
                  <c:v>68.57322828659625</c:v>
                </c:pt>
                <c:pt idx="18">
                  <c:v>68.23468630658957</c:v>
                </c:pt>
                <c:pt idx="19">
                  <c:v>68.02679643981094</c:v>
                </c:pt>
                <c:pt idx="20">
                  <c:v>67.33168216861148</c:v>
                </c:pt>
                <c:pt idx="21">
                  <c:v>66.57337469174055</c:v>
                </c:pt>
                <c:pt idx="22">
                  <c:v>65.27002026396418</c:v>
                </c:pt>
                <c:pt idx="23">
                  <c:v>64.257289184344</c:v>
                </c:pt>
                <c:pt idx="24">
                  <c:v>63.317040480058026</c:v>
                </c:pt>
                <c:pt idx="25">
                  <c:v>62.06337560461657</c:v>
                </c:pt>
                <c:pt idx="26">
                  <c:v>62.03983064319147</c:v>
                </c:pt>
                <c:pt idx="27">
                  <c:v>61.754194024641315</c:v>
                </c:pt>
                <c:pt idx="28">
                  <c:v>58.76688730200806</c:v>
                </c:pt>
                <c:pt idx="29">
                  <c:v>58.75501131372763</c:v>
                </c:pt>
                <c:pt idx="30">
                  <c:v>54.48809640050998</c:v>
                </c:pt>
                <c:pt idx="31">
                  <c:v>54.16445475899791</c:v>
                </c:pt>
                <c:pt idx="32">
                  <c:v>53.85784919251603</c:v>
                </c:pt>
                <c:pt idx="33">
                  <c:v>53.1815976849327</c:v>
                </c:pt>
                <c:pt idx="34">
                  <c:v>52.878615809580104</c:v>
                </c:pt>
                <c:pt idx="35">
                  <c:v>51.29078257956936</c:v>
                </c:pt>
                <c:pt idx="36">
                  <c:v>51.17850787603101</c:v>
                </c:pt>
                <c:pt idx="37">
                  <c:v>48.818160214257475</c:v>
                </c:pt>
                <c:pt idx="38">
                  <c:v>40.73181774641558</c:v>
                </c:pt>
                <c:pt idx="39">
                  <c:v>32.53454688962408</c:v>
                </c:pt>
                <c:pt idx="40">
                  <c:v>32.30696848317593</c:v>
                </c:pt>
                <c:pt idx="41">
                  <c:v>29.96234795176926</c:v>
                </c:pt>
                <c:pt idx="42">
                  <c:v>22.82605569350983</c:v>
                </c:pt>
                <c:pt idx="43">
                  <c:v>21.82378444275943</c:v>
                </c:pt>
                <c:pt idx="44">
                  <c:v>21.689428221122142</c:v>
                </c:pt>
                <c:pt idx="45">
                  <c:v>17.64460311417661</c:v>
                </c:pt>
                <c:pt idx="46">
                  <c:v>16.189046825001803</c:v>
                </c:pt>
                <c:pt idx="47">
                  <c:v>14.271242207505425</c:v>
                </c:pt>
                <c:pt idx="48">
                  <c:v>13.45710278821429</c:v>
                </c:pt>
                <c:pt idx="49">
                  <c:v>11.932692538115194</c:v>
                </c:pt>
                <c:pt idx="50">
                  <c:v>10.81493944118988</c:v>
                </c:pt>
                <c:pt idx="51">
                  <c:v>10.566727060900893</c:v>
                </c:pt>
                <c:pt idx="52">
                  <c:v>9.74783224793195</c:v>
                </c:pt>
                <c:pt idx="53">
                  <c:v>7.710739403769778</c:v>
                </c:pt>
                <c:pt idx="54">
                  <c:v>6.672331804215126</c:v>
                </c:pt>
                <c:pt idx="55">
                  <c:v>6.551467925769385</c:v>
                </c:pt>
                <c:pt idx="56">
                  <c:v>5.089952378935143</c:v>
                </c:pt>
                <c:pt idx="57">
                  <c:v>4.773665341286574</c:v>
                </c:pt>
                <c:pt idx="58">
                  <c:v>3.2794485174791834</c:v>
                </c:pt>
                <c:pt idx="59">
                  <c:v>2.8367804477048653</c:v>
                </c:pt>
                <c:pt idx="60">
                  <c:v>0.9188139498126441</c:v>
                </c:pt>
                <c:pt idx="61">
                  <c:v>0.5488782344900981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中医外治中心</c:v>
                </c:pt>
                <c:pt idx="2">
                  <c:v>综合内科</c:v>
                </c:pt>
                <c:pt idx="3">
                  <c:v>妇科</c:v>
                </c:pt>
                <c:pt idx="4">
                  <c:v>老年医学科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运动损伤骨科</c:v>
                </c:pt>
                <c:pt idx="9">
                  <c:v>风湿病科</c:v>
                </c:pt>
                <c:pt idx="10">
                  <c:v>西区重症医学科</c:v>
                </c:pt>
                <c:pt idx="11">
                  <c:v>普通外科</c:v>
                </c:pt>
                <c:pt idx="12">
                  <c:v>乳腺甲状腺外科</c:v>
                </c:pt>
                <c:pt idx="13">
                  <c:v>脊柱骨科</c:v>
                </c:pt>
                <c:pt idx="14">
                  <c:v>妇科妇二科合并</c:v>
                </c:pt>
                <c:pt idx="15">
                  <c:v>东区肾病科</c:v>
                </c:pt>
                <c:pt idx="16">
                  <c:v>妇二科</c:v>
                </c:pt>
                <c:pt idx="17">
                  <c:v>骨科</c:v>
                </c:pt>
                <c:pt idx="18">
                  <c:v>肿瘤内科</c:v>
                </c:pt>
                <c:pt idx="19">
                  <c:v>肾病科</c:v>
                </c:pt>
                <c:pt idx="20">
                  <c:v>医院</c:v>
                </c:pt>
                <c:pt idx="21">
                  <c:v>脾胃科消化科合并</c:v>
                </c:pt>
                <c:pt idx="22">
                  <c:v>肝病科</c:v>
                </c:pt>
                <c:pt idx="23">
                  <c:v>消化内科</c:v>
                </c:pt>
                <c:pt idx="24">
                  <c:v>肾脏内科</c:v>
                </c:pt>
                <c:pt idx="25">
                  <c:v>脑病三科</c:v>
                </c:pt>
                <c:pt idx="26">
                  <c:v>康复科</c:v>
                </c:pt>
                <c:pt idx="27">
                  <c:v>耳鼻喉科</c:v>
                </c:pt>
                <c:pt idx="28">
                  <c:v>针灸科</c:v>
                </c:pt>
                <c:pt idx="29">
                  <c:v>心病二科</c:v>
                </c:pt>
                <c:pt idx="30">
                  <c:v>推拿科</c:v>
                </c:pt>
                <c:pt idx="31">
                  <c:v>眼科</c:v>
                </c:pt>
                <c:pt idx="32">
                  <c:v>显微骨科</c:v>
                </c:pt>
                <c:pt idx="33">
                  <c:v>心病三科</c:v>
                </c:pt>
                <c:pt idx="34">
                  <c:v>心病一科</c:v>
                </c:pt>
                <c:pt idx="35">
                  <c:v>肛肠科</c:v>
                </c:pt>
                <c:pt idx="36">
                  <c:v>重症医学科</c:v>
                </c:pt>
                <c:pt idx="37">
                  <c:v>创伤骨科</c:v>
                </c:pt>
                <c:pt idx="38">
                  <c:v>肝胆外科</c:v>
                </c:pt>
                <c:pt idx="39">
                  <c:v>脾胃病科</c:v>
                </c:pt>
                <c:pt idx="40">
                  <c:v>微创骨科</c:v>
                </c:pt>
                <c:pt idx="41">
                  <c:v>周围血管科</c:v>
                </c:pt>
                <c:pt idx="42">
                  <c:v>小儿骨科</c:v>
                </c:pt>
                <c:pt idx="43">
                  <c:v>心病四科</c:v>
                </c:pt>
                <c:pt idx="44">
                  <c:v>美容皮肤科</c:v>
                </c:pt>
                <c:pt idx="45">
                  <c:v>皮肤科</c:v>
                </c:pt>
                <c:pt idx="46">
                  <c:v>男科</c:v>
                </c:pt>
                <c:pt idx="47">
                  <c:v>口腔科</c:v>
                </c:pt>
                <c:pt idx="48">
                  <c:v>心血管内科</c:v>
                </c:pt>
                <c:pt idx="49">
                  <c:v>身心医学科</c:v>
                </c:pt>
                <c:pt idx="50">
                  <c:v>关节骨科</c:v>
                </c:pt>
                <c:pt idx="51">
                  <c:v>治未病中心</c:v>
                </c:pt>
                <c:pt idx="52">
                  <c:v>呼吸内科</c:v>
                </c:pt>
                <c:pt idx="53">
                  <c:v>胸外科</c:v>
                </c:pt>
                <c:pt idx="54">
                  <c:v>中医经典科</c:v>
                </c:pt>
                <c:pt idx="55">
                  <c:v>脑病一科</c:v>
                </c:pt>
                <c:pt idx="56">
                  <c:v>东区重症医学科</c:v>
                </c:pt>
                <c:pt idx="57">
                  <c:v>神经外科</c:v>
                </c:pt>
                <c:pt idx="58">
                  <c:v>神经内科</c:v>
                </c:pt>
                <c:pt idx="59">
                  <c:v>儿科</c:v>
                </c:pt>
                <c:pt idx="60">
                  <c:v>小儿推拿科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96.7246683436107</c:v>
                </c:pt>
                <c:pt idx="2">
                  <c:v>93.70574599930116</c:v>
                </c:pt>
                <c:pt idx="3">
                  <c:v>93.3874080297102</c:v>
                </c:pt>
                <c:pt idx="4">
                  <c:v>93.11179056273524</c:v>
                </c:pt>
                <c:pt idx="5">
                  <c:v>92.09846559078244</c:v>
                </c:pt>
                <c:pt idx="6">
                  <c:v>92.09606646088167</c:v>
                </c:pt>
                <c:pt idx="7">
                  <c:v>91.88694506207622</c:v>
                </c:pt>
                <c:pt idx="8">
                  <c:v>91.52376431495169</c:v>
                </c:pt>
                <c:pt idx="9">
                  <c:v>88.18221671904313</c:v>
                </c:pt>
                <c:pt idx="10">
                  <c:v>87.90216048469459</c:v>
                </c:pt>
                <c:pt idx="11">
                  <c:v>86.43118055035258</c:v>
                </c:pt>
                <c:pt idx="12">
                  <c:v>85.549591315986</c:v>
                </c:pt>
                <c:pt idx="13">
                  <c:v>85.25130567612796</c:v>
                </c:pt>
                <c:pt idx="14">
                  <c:v>83.55797177090538</c:v>
                </c:pt>
                <c:pt idx="15">
                  <c:v>83.46836574099868</c:v>
                </c:pt>
                <c:pt idx="16">
                  <c:v>82.36892424847316</c:v>
                </c:pt>
                <c:pt idx="17">
                  <c:v>77.55480386416241</c:v>
                </c:pt>
                <c:pt idx="18">
                  <c:v>76.10070909004588</c:v>
                </c:pt>
                <c:pt idx="19">
                  <c:v>75.73986693234541</c:v>
                </c:pt>
                <c:pt idx="20">
                  <c:v>70.09381586956903</c:v>
                </c:pt>
                <c:pt idx="21">
                  <c:v>70.08441917622541</c:v>
                </c:pt>
                <c:pt idx="22">
                  <c:v>66.12473835575001</c:v>
                </c:pt>
                <c:pt idx="23">
                  <c:v>65.90362710170687</c:v>
                </c:pt>
                <c:pt idx="24">
                  <c:v>64.3881384096529</c:v>
                </c:pt>
                <c:pt idx="25">
                  <c:v>62.32613935439595</c:v>
                </c:pt>
                <c:pt idx="26">
                  <c:v>61.3214269497478</c:v>
                </c:pt>
                <c:pt idx="27">
                  <c:v>61.11161696548802</c:v>
                </c:pt>
                <c:pt idx="28">
                  <c:v>59.56876454547696</c:v>
                </c:pt>
                <c:pt idx="29">
                  <c:v>59.32088447453375</c:v>
                </c:pt>
                <c:pt idx="30">
                  <c:v>55.32937724676896</c:v>
                </c:pt>
                <c:pt idx="31">
                  <c:v>54.58163213978116</c:v>
                </c:pt>
                <c:pt idx="32">
                  <c:v>52.573442834336085</c:v>
                </c:pt>
                <c:pt idx="33">
                  <c:v>52.257788455315946</c:v>
                </c:pt>
                <c:pt idx="34">
                  <c:v>50.933427474724766</c:v>
                </c:pt>
                <c:pt idx="35">
                  <c:v>49.9121189256394</c:v>
                </c:pt>
                <c:pt idx="36">
                  <c:v>47.54872649602002</c:v>
                </c:pt>
                <c:pt idx="37">
                  <c:v>46.521804175858016</c:v>
                </c:pt>
                <c:pt idx="38">
                  <c:v>45.60210416091918</c:v>
                </c:pt>
                <c:pt idx="39">
                  <c:v>44.95102343886201</c:v>
                </c:pt>
                <c:pt idx="40">
                  <c:v>36.704789575522966</c:v>
                </c:pt>
                <c:pt idx="41">
                  <c:v>35.95305725069813</c:v>
                </c:pt>
                <c:pt idx="42">
                  <c:v>34.70662179962096</c:v>
                </c:pt>
                <c:pt idx="43">
                  <c:v>31.237136010849547</c:v>
                </c:pt>
                <c:pt idx="44">
                  <c:v>30.902738206457812</c:v>
                </c:pt>
                <c:pt idx="45">
                  <c:v>26.650576557328396</c:v>
                </c:pt>
                <c:pt idx="46">
                  <c:v>26.047112005896107</c:v>
                </c:pt>
                <c:pt idx="47">
                  <c:v>20.659203731956094</c:v>
                </c:pt>
                <c:pt idx="48">
                  <c:v>18.888217840461014</c:v>
                </c:pt>
                <c:pt idx="49">
                  <c:v>18.73077928254362</c:v>
                </c:pt>
                <c:pt idx="50">
                  <c:v>16.6213229028897</c:v>
                </c:pt>
                <c:pt idx="51">
                  <c:v>16.194543489149456</c:v>
                </c:pt>
                <c:pt idx="52">
                  <c:v>15.545425485426346</c:v>
                </c:pt>
                <c:pt idx="53">
                  <c:v>15.401841002753121</c:v>
                </c:pt>
                <c:pt idx="54">
                  <c:v>15.150224900822396</c:v>
                </c:pt>
                <c:pt idx="55">
                  <c:v>14.004838870710643</c:v>
                </c:pt>
                <c:pt idx="56">
                  <c:v>13.920647144757226</c:v>
                </c:pt>
                <c:pt idx="57">
                  <c:v>12.490703801038075</c:v>
                </c:pt>
                <c:pt idx="58">
                  <c:v>10.95522866219098</c:v>
                </c:pt>
                <c:pt idx="59">
                  <c:v>4.306566391134418</c:v>
                </c:pt>
                <c:pt idx="60">
                  <c:v>4.061316163096087</c:v>
                </c:pt>
                <c:pt idx="61">
                  <c:v>0.35936913031631035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创伤骨科</c:v>
                </c:pt>
                <c:pt idx="2">
                  <c:v>肾病科</c:v>
                </c:pt>
                <c:pt idx="3">
                  <c:v>肾脏内科</c:v>
                </c:pt>
                <c:pt idx="4">
                  <c:v>心病三科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内分泌科</c:v>
                </c:pt>
                <c:pt idx="8">
                  <c:v>推拿科</c:v>
                </c:pt>
                <c:pt idx="9">
                  <c:v>心病二科</c:v>
                </c:pt>
                <c:pt idx="10">
                  <c:v>脾胃病科</c:v>
                </c:pt>
                <c:pt idx="11">
                  <c:v>口腔科</c:v>
                </c:pt>
                <c:pt idx="12">
                  <c:v>周围血管科</c:v>
                </c:pt>
                <c:pt idx="13">
                  <c:v>关节骨科</c:v>
                </c:pt>
                <c:pt idx="14">
                  <c:v>产科</c:v>
                </c:pt>
                <c:pt idx="15">
                  <c:v>普通外科</c:v>
                </c:pt>
                <c:pt idx="16">
                  <c:v>西区重症医学科</c:v>
                </c:pt>
                <c:pt idx="17">
                  <c:v>骨科</c:v>
                </c:pt>
                <c:pt idx="18">
                  <c:v>儿科</c:v>
                </c:pt>
                <c:pt idx="19">
                  <c:v>针灸科</c:v>
                </c:pt>
                <c:pt idx="20">
                  <c:v>显微骨科</c:v>
                </c:pt>
                <c:pt idx="21">
                  <c:v>神经外科</c:v>
                </c:pt>
                <c:pt idx="22">
                  <c:v>脑病一科</c:v>
                </c:pt>
                <c:pt idx="23">
                  <c:v>耳鼻喉科</c:v>
                </c:pt>
                <c:pt idx="24">
                  <c:v>消化内科</c:v>
                </c:pt>
                <c:pt idx="25">
                  <c:v>皮肤科</c:v>
                </c:pt>
                <c:pt idx="26">
                  <c:v>肿瘤内科</c:v>
                </c:pt>
                <c:pt idx="27">
                  <c:v>神经内科</c:v>
                </c:pt>
                <c:pt idx="28">
                  <c:v>胸外科</c:v>
                </c:pt>
                <c:pt idx="29">
                  <c:v>康复科</c:v>
                </c:pt>
                <c:pt idx="30">
                  <c:v>微创骨科</c:v>
                </c:pt>
                <c:pt idx="31">
                  <c:v>妇科</c:v>
                </c:pt>
                <c:pt idx="32">
                  <c:v>男科</c:v>
                </c:pt>
                <c:pt idx="33">
                  <c:v>肝胆外科</c:v>
                </c:pt>
                <c:pt idx="34">
                  <c:v>心病四科</c:v>
                </c:pt>
                <c:pt idx="35">
                  <c:v>眼科</c:v>
                </c:pt>
                <c:pt idx="36">
                  <c:v>老年医学科</c:v>
                </c:pt>
                <c:pt idx="37">
                  <c:v>治未病中心</c:v>
                </c:pt>
                <c:pt idx="38">
                  <c:v>东区肾病科</c:v>
                </c:pt>
                <c:pt idx="39">
                  <c:v>小儿推拿科</c:v>
                </c:pt>
                <c:pt idx="40">
                  <c:v>小儿骨科</c:v>
                </c:pt>
                <c:pt idx="41">
                  <c:v>综合内科</c:v>
                </c:pt>
                <c:pt idx="42">
                  <c:v>中医外治中心</c:v>
                </c:pt>
                <c:pt idx="43">
                  <c:v>运动损伤骨科</c:v>
                </c:pt>
                <c:pt idx="44">
                  <c:v>心血管内科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美容皮肤科</c:v>
                </c:pt>
                <c:pt idx="48">
                  <c:v>心病一科</c:v>
                </c:pt>
                <c:pt idx="49">
                  <c:v>脾胃科消化科合并</c:v>
                </c:pt>
                <c:pt idx="50">
                  <c:v>东区重症医学科</c:v>
                </c:pt>
                <c:pt idx="51">
                  <c:v>脑病三科</c:v>
                </c:pt>
                <c:pt idx="52">
                  <c:v>中医经典科</c:v>
                </c:pt>
                <c:pt idx="53">
                  <c:v>妇科妇二科合并</c:v>
                </c:pt>
                <c:pt idx="54">
                  <c:v>肛肠科</c:v>
                </c:pt>
                <c:pt idx="55">
                  <c:v>呼吸内科</c:v>
                </c:pt>
                <c:pt idx="56">
                  <c:v>重症医学科</c:v>
                </c:pt>
                <c:pt idx="57">
                  <c:v>风湿病科</c:v>
                </c:pt>
                <c:pt idx="58">
                  <c:v>乳腺甲状腺外科</c:v>
                </c:pt>
                <c:pt idx="59">
                  <c:v>妇二科</c:v>
                </c:pt>
                <c:pt idx="60">
                  <c:v>身心医学科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1.0578624771160758</c:v>
                </c:pt>
                <c:pt idx="2">
                  <c:v>1.021988391506054</c:v>
                </c:pt>
                <c:pt idx="3">
                  <c:v>1.0088880650036223</c:v>
                </c:pt>
                <c:pt idx="4">
                  <c:v>0.9536730455741228</c:v>
                </c:pt>
                <c:pt idx="5">
                  <c:v>0.896156773692934</c:v>
                </c:pt>
                <c:pt idx="6">
                  <c:v>0.8743518495840429</c:v>
                </c:pt>
                <c:pt idx="7">
                  <c:v>0.8131765774606696</c:v>
                </c:pt>
                <c:pt idx="8">
                  <c:v>0.8050205849526525</c:v>
                </c:pt>
                <c:pt idx="9">
                  <c:v>0.8037538876266408</c:v>
                </c:pt>
                <c:pt idx="10">
                  <c:v>0.7990264873752143</c:v>
                </c:pt>
                <c:pt idx="11">
                  <c:v>0.7788835252443884</c:v>
                </c:pt>
                <c:pt idx="12">
                  <c:v>0.7583245954646243</c:v>
                </c:pt>
                <c:pt idx="13">
                  <c:v>0.7531338673842037</c:v>
                </c:pt>
                <c:pt idx="14">
                  <c:v>0.7211824908043332</c:v>
                </c:pt>
                <c:pt idx="15">
                  <c:v>0.6945151654066354</c:v>
                </c:pt>
                <c:pt idx="16">
                  <c:v>0.675547731802949</c:v>
                </c:pt>
                <c:pt idx="17">
                  <c:v>0.6696608793369225</c:v>
                </c:pt>
                <c:pt idx="18">
                  <c:v>0.6341898454024263</c:v>
                </c:pt>
                <c:pt idx="19">
                  <c:v>0.6338710638541171</c:v>
                </c:pt>
                <c:pt idx="20">
                  <c:v>0.6253826028634406</c:v>
                </c:pt>
                <c:pt idx="21">
                  <c:v>0.6148805079603635</c:v>
                </c:pt>
                <c:pt idx="22">
                  <c:v>0.613398911874429</c:v>
                </c:pt>
                <c:pt idx="23">
                  <c:v>0.6031126747002475</c:v>
                </c:pt>
                <c:pt idx="24">
                  <c:v>0.5837422679116538</c:v>
                </c:pt>
                <c:pt idx="25">
                  <c:v>0.5718193376991977</c:v>
                </c:pt>
                <c:pt idx="26">
                  <c:v>0.5271936348837513</c:v>
                </c:pt>
                <c:pt idx="27">
                  <c:v>0.5154236207898435</c:v>
                </c:pt>
                <c:pt idx="28">
                  <c:v>0.5069593053103203</c:v>
                </c:pt>
                <c:pt idx="29">
                  <c:v>0.4735109545047597</c:v>
                </c:pt>
                <c:pt idx="30">
                  <c:v>0.4518022678455622</c:v>
                </c:pt>
                <c:pt idx="31">
                  <c:v>0.4471877480211452</c:v>
                </c:pt>
                <c:pt idx="32">
                  <c:v>0.43389073144511214</c:v>
                </c:pt>
                <c:pt idx="33">
                  <c:v>0.3953533517022145</c:v>
                </c:pt>
                <c:pt idx="34">
                  <c:v>0.3690774280838881</c:v>
                </c:pt>
                <c:pt idx="35">
                  <c:v>0.36511127414731886</c:v>
                </c:pt>
                <c:pt idx="36">
                  <c:v>0.35301973944037174</c:v>
                </c:pt>
                <c:pt idx="37">
                  <c:v>0.34904146034712735</c:v>
                </c:pt>
                <c:pt idx="38">
                  <c:v>0.3412161270647358</c:v>
                </c:pt>
                <c:pt idx="39">
                  <c:v>0.33188240107806904</c:v>
                </c:pt>
                <c:pt idx="40">
                  <c:v>0.33040396546457995</c:v>
                </c:pt>
                <c:pt idx="41">
                  <c:v>0.3217155039417909</c:v>
                </c:pt>
                <c:pt idx="42">
                  <c:v>0.31455121733466795</c:v>
                </c:pt>
                <c:pt idx="43">
                  <c:v>0.31345235993954473</c:v>
                </c:pt>
                <c:pt idx="44">
                  <c:v>0.2602017250913951</c:v>
                </c:pt>
                <c:pt idx="45">
                  <c:v>0.21330783595086936</c:v>
                </c:pt>
                <c:pt idx="46">
                  <c:v>0.21208675354210213</c:v>
                </c:pt>
                <c:pt idx="47">
                  <c:v>0.19285673826117852</c:v>
                </c:pt>
                <c:pt idx="48">
                  <c:v>0.18108450488257158</c:v>
                </c:pt>
                <c:pt idx="49">
                  <c:v>0.16595395811307975</c:v>
                </c:pt>
                <c:pt idx="50">
                  <c:v>0.16184881536506301</c:v>
                </c:pt>
                <c:pt idx="51">
                  <c:v>0.15778935789399803</c:v>
                </c:pt>
                <c:pt idx="52">
                  <c:v>0.1521099559782841</c:v>
                </c:pt>
                <c:pt idx="53">
                  <c:v>0.13265603281062424</c:v>
                </c:pt>
                <c:pt idx="54">
                  <c:v>0.11453226969365832</c:v>
                </c:pt>
                <c:pt idx="55">
                  <c:v>0.11222868982407272</c:v>
                </c:pt>
                <c:pt idx="56">
                  <c:v>0.10868964145025638</c:v>
                </c:pt>
                <c:pt idx="57">
                  <c:v>0.06426817575977163</c:v>
                </c:pt>
                <c:pt idx="58">
                  <c:v>0.059266725390056944</c:v>
                </c:pt>
                <c:pt idx="59">
                  <c:v>0.036026206684056226</c:v>
                </c:pt>
                <c:pt idx="60">
                  <c:v>0.021651825870001997</c:v>
                </c:pt>
                <c:pt idx="61">
                  <c:v>0.012205750836922852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脑病一科</c:v>
                </c:pt>
                <c:pt idx="4">
                  <c:v>内分泌科</c:v>
                </c:pt>
                <c:pt idx="5">
                  <c:v>心病一科</c:v>
                </c:pt>
                <c:pt idx="6">
                  <c:v>妇科</c:v>
                </c:pt>
                <c:pt idx="7">
                  <c:v>小儿推拿科</c:v>
                </c:pt>
                <c:pt idx="8">
                  <c:v>医院</c:v>
                </c:pt>
                <c:pt idx="9">
                  <c:v>肝胆外科</c:v>
                </c:pt>
                <c:pt idx="10">
                  <c:v>美容皮肤科</c:v>
                </c:pt>
                <c:pt idx="11">
                  <c:v>普通外科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治未病中心</c:v>
                </c:pt>
                <c:pt idx="15">
                  <c:v>儿科</c:v>
                </c:pt>
                <c:pt idx="16">
                  <c:v>东区肾病科</c:v>
                </c:pt>
                <c:pt idx="17">
                  <c:v>肿瘤内科</c:v>
                </c:pt>
                <c:pt idx="18">
                  <c:v>康复科</c:v>
                </c:pt>
                <c:pt idx="19">
                  <c:v>关节骨科</c:v>
                </c:pt>
                <c:pt idx="20">
                  <c:v>脊柱骨科</c:v>
                </c:pt>
                <c:pt idx="21">
                  <c:v>身心医学科</c:v>
                </c:pt>
                <c:pt idx="22">
                  <c:v>血液科</c:v>
                </c:pt>
                <c:pt idx="23">
                  <c:v>东区重症医学科</c:v>
                </c:pt>
                <c:pt idx="24">
                  <c:v>心病二科</c:v>
                </c:pt>
                <c:pt idx="25">
                  <c:v>西区重症医学科</c:v>
                </c:pt>
                <c:pt idx="26">
                  <c:v>产科</c:v>
                </c:pt>
                <c:pt idx="27">
                  <c:v>耳鼻喉科</c:v>
                </c:pt>
                <c:pt idx="28">
                  <c:v>妇二科</c:v>
                </c:pt>
                <c:pt idx="29">
                  <c:v>肝病科</c:v>
                </c:pt>
                <c:pt idx="30">
                  <c:v>重症医学科</c:v>
                </c:pt>
                <c:pt idx="31">
                  <c:v>脑病二科</c:v>
                </c:pt>
                <c:pt idx="32">
                  <c:v>口腔科</c:v>
                </c:pt>
                <c:pt idx="33">
                  <c:v>运动损伤骨科</c:v>
                </c:pt>
                <c:pt idx="34">
                  <c:v>呼吸内科</c:v>
                </c:pt>
                <c:pt idx="35">
                  <c:v>微创骨科</c:v>
                </c:pt>
                <c:pt idx="36">
                  <c:v>眼科</c:v>
                </c:pt>
                <c:pt idx="37">
                  <c:v>针灸科</c:v>
                </c:pt>
                <c:pt idx="38">
                  <c:v>小儿骨科</c:v>
                </c:pt>
                <c:pt idx="39">
                  <c:v>消化内科</c:v>
                </c:pt>
                <c:pt idx="40">
                  <c:v>男科</c:v>
                </c:pt>
                <c:pt idx="41">
                  <c:v>心血管内科</c:v>
                </c:pt>
                <c:pt idx="42">
                  <c:v>妇科妇二科合并</c:v>
                </c:pt>
                <c:pt idx="43">
                  <c:v>脾胃病科</c:v>
                </c:pt>
                <c:pt idx="44">
                  <c:v>创伤骨科</c:v>
                </c:pt>
                <c:pt idx="45">
                  <c:v>心病三科</c:v>
                </c:pt>
                <c:pt idx="46">
                  <c:v>中医经典科</c:v>
                </c:pt>
                <c:pt idx="47">
                  <c:v>皮肤科</c:v>
                </c:pt>
                <c:pt idx="48">
                  <c:v>推拿科</c:v>
                </c:pt>
                <c:pt idx="49">
                  <c:v>综合内科</c:v>
                </c:pt>
                <c:pt idx="50">
                  <c:v>肾病科</c:v>
                </c:pt>
                <c:pt idx="51">
                  <c:v>泌尿外科</c:v>
                </c:pt>
                <c:pt idx="52">
                  <c:v>肛肠科</c:v>
                </c:pt>
                <c:pt idx="53">
                  <c:v>中医外治中心</c:v>
                </c:pt>
                <c:pt idx="54">
                  <c:v>脑病三科</c:v>
                </c:pt>
                <c:pt idx="55">
                  <c:v>老年医学科</c:v>
                </c:pt>
                <c:pt idx="56">
                  <c:v>胸外科</c:v>
                </c:pt>
                <c:pt idx="57">
                  <c:v>肾脏内科</c:v>
                </c:pt>
                <c:pt idx="58">
                  <c:v>显微骨科</c:v>
                </c:pt>
                <c:pt idx="59">
                  <c:v>心病四科</c:v>
                </c:pt>
                <c:pt idx="60">
                  <c:v>神经外科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99.10579630989304</c:v>
                </c:pt>
                <c:pt idx="2">
                  <c:v>98.50946435792362</c:v>
                </c:pt>
                <c:pt idx="3">
                  <c:v>94.47810713423819</c:v>
                </c:pt>
                <c:pt idx="4">
                  <c:v>91.4480206890491</c:v>
                </c:pt>
                <c:pt idx="5">
                  <c:v>90.4606999228584</c:v>
                </c:pt>
                <c:pt idx="6">
                  <c:v>88.06510114979244</c:v>
                </c:pt>
                <c:pt idx="7">
                  <c:v>85.53973223052192</c:v>
                </c:pt>
                <c:pt idx="8">
                  <c:v>85.51900231829558</c:v>
                </c:pt>
                <c:pt idx="9">
                  <c:v>85.43686564043536</c:v>
                </c:pt>
                <c:pt idx="10">
                  <c:v>84.32486949984538</c:v>
                </c:pt>
                <c:pt idx="11">
                  <c:v>84.20344610572437</c:v>
                </c:pt>
                <c:pt idx="12">
                  <c:v>82.82063673698799</c:v>
                </c:pt>
                <c:pt idx="13">
                  <c:v>81.15047861200404</c:v>
                </c:pt>
                <c:pt idx="14">
                  <c:v>78.38563886685925</c:v>
                </c:pt>
                <c:pt idx="15">
                  <c:v>74.36201562941821</c:v>
                </c:pt>
                <c:pt idx="16">
                  <c:v>73.86268166415257</c:v>
                </c:pt>
                <c:pt idx="17">
                  <c:v>73.5217350266244</c:v>
                </c:pt>
                <c:pt idx="18">
                  <c:v>68.5677598296802</c:v>
                </c:pt>
                <c:pt idx="19">
                  <c:v>68.35694432993796</c:v>
                </c:pt>
                <c:pt idx="20">
                  <c:v>67.19013753587328</c:v>
                </c:pt>
                <c:pt idx="21">
                  <c:v>62.98573944890509</c:v>
                </c:pt>
                <c:pt idx="22">
                  <c:v>57.38299589864469</c:v>
                </c:pt>
                <c:pt idx="23">
                  <c:v>56.98747607678612</c:v>
                </c:pt>
                <c:pt idx="24">
                  <c:v>52.87748034703324</c:v>
                </c:pt>
                <c:pt idx="25">
                  <c:v>49.60601101978874</c:v>
                </c:pt>
                <c:pt idx="26">
                  <c:v>48.94653439886061</c:v>
                </c:pt>
                <c:pt idx="27">
                  <c:v>44.510095632556535</c:v>
                </c:pt>
                <c:pt idx="28">
                  <c:v>42.64934752966417</c:v>
                </c:pt>
                <c:pt idx="29">
                  <c:v>41.32648074741368</c:v>
                </c:pt>
                <c:pt idx="30">
                  <c:v>39.08020756855609</c:v>
                </c:pt>
                <c:pt idx="31">
                  <c:v>39.07083086645651</c:v>
                </c:pt>
                <c:pt idx="32">
                  <c:v>37.975423889497556</c:v>
                </c:pt>
                <c:pt idx="33">
                  <c:v>37.93729046569241</c:v>
                </c:pt>
                <c:pt idx="34">
                  <c:v>37.08677375130019</c:v>
                </c:pt>
                <c:pt idx="35">
                  <c:v>36.84808799416023</c:v>
                </c:pt>
                <c:pt idx="36">
                  <c:v>36.797043934266085</c:v>
                </c:pt>
                <c:pt idx="37">
                  <c:v>35.46152602744021</c:v>
                </c:pt>
                <c:pt idx="38">
                  <c:v>33.88640863675009</c:v>
                </c:pt>
                <c:pt idx="39">
                  <c:v>32.36935197499123</c:v>
                </c:pt>
                <c:pt idx="40">
                  <c:v>32.3260359145311</c:v>
                </c:pt>
                <c:pt idx="41">
                  <c:v>29.911546811379168</c:v>
                </c:pt>
                <c:pt idx="42">
                  <c:v>28.776903814114917</c:v>
                </c:pt>
                <c:pt idx="43">
                  <c:v>28.249529799449522</c:v>
                </c:pt>
                <c:pt idx="44">
                  <c:v>24.95649440917973</c:v>
                </c:pt>
                <c:pt idx="45">
                  <c:v>22.081108313049356</c:v>
                </c:pt>
                <c:pt idx="46">
                  <c:v>20.463157410788284</c:v>
                </c:pt>
                <c:pt idx="47">
                  <c:v>19.902501980924672</c:v>
                </c:pt>
                <c:pt idx="48">
                  <c:v>18.381990516227383</c:v>
                </c:pt>
                <c:pt idx="49">
                  <c:v>17.823966094972747</c:v>
                </c:pt>
                <c:pt idx="50">
                  <c:v>14.587717093882898</c:v>
                </c:pt>
                <c:pt idx="51">
                  <c:v>14.267316009561819</c:v>
                </c:pt>
                <c:pt idx="52">
                  <c:v>13.15566526656762</c:v>
                </c:pt>
                <c:pt idx="53">
                  <c:v>11.47011135809496</c:v>
                </c:pt>
                <c:pt idx="54">
                  <c:v>10.748537719961192</c:v>
                </c:pt>
                <c:pt idx="55">
                  <c:v>9.483321622802663</c:v>
                </c:pt>
                <c:pt idx="56">
                  <c:v>9.26624479201901</c:v>
                </c:pt>
                <c:pt idx="57">
                  <c:v>9.128080067818608</c:v>
                </c:pt>
                <c:pt idx="58">
                  <c:v>7.165679566262004</c:v>
                </c:pt>
                <c:pt idx="59">
                  <c:v>3.9035553676916876</c:v>
                </c:pt>
                <c:pt idx="60">
                  <c:v>1.7674093621413491</c:v>
                </c:pt>
                <c:pt idx="61">
                  <c:v>0.19016741669435622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妇科</c:v>
                </c:pt>
                <c:pt idx="2">
                  <c:v>脑病一科</c:v>
                </c:pt>
                <c:pt idx="3">
                  <c:v>妇科妇二科合并</c:v>
                </c:pt>
                <c:pt idx="4">
                  <c:v>肝胆外科</c:v>
                </c:pt>
                <c:pt idx="5">
                  <c:v>神经外科</c:v>
                </c:pt>
                <c:pt idx="6">
                  <c:v>男科</c:v>
                </c:pt>
                <c:pt idx="7">
                  <c:v>心病一科</c:v>
                </c:pt>
                <c:pt idx="8">
                  <c:v>脑病三科</c:v>
                </c:pt>
                <c:pt idx="9">
                  <c:v>肾脏内科</c:v>
                </c:pt>
                <c:pt idx="10">
                  <c:v>综合内科</c:v>
                </c:pt>
                <c:pt idx="11">
                  <c:v>身心医学科</c:v>
                </c:pt>
                <c:pt idx="12">
                  <c:v>皮肤科</c:v>
                </c:pt>
                <c:pt idx="13">
                  <c:v>口腔科</c:v>
                </c:pt>
                <c:pt idx="14">
                  <c:v>心血管内科</c:v>
                </c:pt>
                <c:pt idx="15">
                  <c:v>脾胃科消化科合并</c:v>
                </c:pt>
                <c:pt idx="16">
                  <c:v>乳腺甲状腺外科</c:v>
                </c:pt>
                <c:pt idx="17">
                  <c:v>呼吸内科</c:v>
                </c:pt>
                <c:pt idx="18">
                  <c:v>东区重症医学科</c:v>
                </c:pt>
                <c:pt idx="19">
                  <c:v>西区重症医学科</c:v>
                </c:pt>
                <c:pt idx="20">
                  <c:v>重症医学科</c:v>
                </c:pt>
                <c:pt idx="21">
                  <c:v>运动损伤骨科</c:v>
                </c:pt>
                <c:pt idx="22">
                  <c:v>风湿病科</c:v>
                </c:pt>
                <c:pt idx="23">
                  <c:v>针灸科</c:v>
                </c:pt>
                <c:pt idx="24">
                  <c:v>推拿科</c:v>
                </c:pt>
                <c:pt idx="25">
                  <c:v>脾胃病科</c:v>
                </c:pt>
                <c:pt idx="26">
                  <c:v>中医外治中心</c:v>
                </c:pt>
                <c:pt idx="27">
                  <c:v>儿科</c:v>
                </c:pt>
                <c:pt idx="28">
                  <c:v>泌尿外科</c:v>
                </c:pt>
                <c:pt idx="29">
                  <c:v>治未病中心</c:v>
                </c:pt>
                <c:pt idx="30">
                  <c:v>妇二科</c:v>
                </c:pt>
                <c:pt idx="31">
                  <c:v>中医经典科</c:v>
                </c:pt>
                <c:pt idx="32">
                  <c:v>创伤骨科</c:v>
                </c:pt>
                <c:pt idx="33">
                  <c:v>骨科</c:v>
                </c:pt>
                <c:pt idx="34">
                  <c:v>周围血管科</c:v>
                </c:pt>
                <c:pt idx="35">
                  <c:v>东区肾病科</c:v>
                </c:pt>
                <c:pt idx="36">
                  <c:v>内分泌科</c:v>
                </c:pt>
                <c:pt idx="37">
                  <c:v>脑病二科</c:v>
                </c:pt>
                <c:pt idx="38">
                  <c:v>显微骨科</c:v>
                </c:pt>
                <c:pt idx="39">
                  <c:v>微创骨科</c:v>
                </c:pt>
                <c:pt idx="40">
                  <c:v>心病三科</c:v>
                </c:pt>
                <c:pt idx="41">
                  <c:v>小儿骨科</c:v>
                </c:pt>
                <c:pt idx="42">
                  <c:v>消化内科</c:v>
                </c:pt>
                <c:pt idx="43">
                  <c:v>胸外科</c:v>
                </c:pt>
                <c:pt idx="44">
                  <c:v>肝病科</c:v>
                </c:pt>
                <c:pt idx="45">
                  <c:v>眼科</c:v>
                </c:pt>
                <c:pt idx="46">
                  <c:v>肛肠科</c:v>
                </c:pt>
                <c:pt idx="47">
                  <c:v>小儿推拿科</c:v>
                </c:pt>
                <c:pt idx="48">
                  <c:v>耳鼻喉科</c:v>
                </c:pt>
                <c:pt idx="49">
                  <c:v>心病四科</c:v>
                </c:pt>
                <c:pt idx="50">
                  <c:v>老年医学科</c:v>
                </c:pt>
                <c:pt idx="51">
                  <c:v>血液科</c:v>
                </c:pt>
                <c:pt idx="52">
                  <c:v>康复科</c:v>
                </c:pt>
                <c:pt idx="53">
                  <c:v>普通外科</c:v>
                </c:pt>
                <c:pt idx="54">
                  <c:v>医院</c:v>
                </c:pt>
                <c:pt idx="55">
                  <c:v>肾病科</c:v>
                </c:pt>
                <c:pt idx="56">
                  <c:v>产科</c:v>
                </c:pt>
                <c:pt idx="57">
                  <c:v>关节骨科</c:v>
                </c:pt>
                <c:pt idx="58">
                  <c:v>肿瘤内科</c:v>
                </c:pt>
                <c:pt idx="59">
                  <c:v>神经内科</c:v>
                </c:pt>
                <c:pt idx="60">
                  <c:v>心病二科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94.6966818714393</c:v>
                </c:pt>
                <c:pt idx="2">
                  <c:v>91.33606252956163</c:v>
                </c:pt>
                <c:pt idx="3">
                  <c:v>87.79912924878742</c:v>
                </c:pt>
                <c:pt idx="4">
                  <c:v>85.12262325505189</c:v>
                </c:pt>
                <c:pt idx="5">
                  <c:v>83.95583933483464</c:v>
                </c:pt>
                <c:pt idx="6">
                  <c:v>82.61563459399196</c:v>
                </c:pt>
                <c:pt idx="7">
                  <c:v>78.93606210331728</c:v>
                </c:pt>
                <c:pt idx="8">
                  <c:v>78.32813268737227</c:v>
                </c:pt>
                <c:pt idx="9">
                  <c:v>78.0595222304906</c:v>
                </c:pt>
                <c:pt idx="10">
                  <c:v>68.76990623674159</c:v>
                </c:pt>
                <c:pt idx="11">
                  <c:v>66.93840682458276</c:v>
                </c:pt>
                <c:pt idx="12">
                  <c:v>66.28395965855651</c:v>
                </c:pt>
                <c:pt idx="13">
                  <c:v>65.66655570226307</c:v>
                </c:pt>
                <c:pt idx="14">
                  <c:v>64.70052964088553</c:v>
                </c:pt>
                <c:pt idx="15">
                  <c:v>62.183808599509426</c:v>
                </c:pt>
                <c:pt idx="16">
                  <c:v>60.174372138280376</c:v>
                </c:pt>
                <c:pt idx="17">
                  <c:v>58.535443809520196</c:v>
                </c:pt>
                <c:pt idx="18">
                  <c:v>58.21471663572172</c:v>
                </c:pt>
                <c:pt idx="19">
                  <c:v>57.788141512950524</c:v>
                </c:pt>
                <c:pt idx="20">
                  <c:v>57.691312487944735</c:v>
                </c:pt>
                <c:pt idx="21">
                  <c:v>56.3617451342498</c:v>
                </c:pt>
                <c:pt idx="22">
                  <c:v>55.13805893952722</c:v>
                </c:pt>
                <c:pt idx="23">
                  <c:v>54.36409313755647</c:v>
                </c:pt>
                <c:pt idx="24">
                  <c:v>53.06041784642687</c:v>
                </c:pt>
                <c:pt idx="25">
                  <c:v>52.48063775341157</c:v>
                </c:pt>
                <c:pt idx="26">
                  <c:v>50.371468547724895</c:v>
                </c:pt>
                <c:pt idx="27">
                  <c:v>49.71687819446133</c:v>
                </c:pt>
                <c:pt idx="28">
                  <c:v>45.60215755031308</c:v>
                </c:pt>
                <c:pt idx="29">
                  <c:v>44.53766129093618</c:v>
                </c:pt>
                <c:pt idx="30">
                  <c:v>44.26485782905642</c:v>
                </c:pt>
                <c:pt idx="31">
                  <c:v>40.042952610773135</c:v>
                </c:pt>
                <c:pt idx="32">
                  <c:v>39.30567668903073</c:v>
                </c:pt>
                <c:pt idx="33">
                  <c:v>39.299396842447806</c:v>
                </c:pt>
                <c:pt idx="34">
                  <c:v>38.784946835664456</c:v>
                </c:pt>
                <c:pt idx="35">
                  <c:v>37.10594287321971</c:v>
                </c:pt>
                <c:pt idx="36">
                  <c:v>35.020996398751016</c:v>
                </c:pt>
                <c:pt idx="37">
                  <c:v>31.70457432026426</c:v>
                </c:pt>
                <c:pt idx="38">
                  <c:v>29.817129665094633</c:v>
                </c:pt>
                <c:pt idx="39">
                  <c:v>29.750753527247017</c:v>
                </c:pt>
                <c:pt idx="40">
                  <c:v>28.621758673661432</c:v>
                </c:pt>
                <c:pt idx="41">
                  <c:v>28.264604274260538</c:v>
                </c:pt>
                <c:pt idx="42">
                  <c:v>27.727846537268547</c:v>
                </c:pt>
                <c:pt idx="43">
                  <c:v>27.320878413302204</c:v>
                </c:pt>
                <c:pt idx="44">
                  <c:v>27.251192478299373</c:v>
                </c:pt>
                <c:pt idx="45">
                  <c:v>26.781209332967933</c:v>
                </c:pt>
                <c:pt idx="46">
                  <c:v>22.03439442021494</c:v>
                </c:pt>
                <c:pt idx="47">
                  <c:v>20.30308183497615</c:v>
                </c:pt>
                <c:pt idx="48">
                  <c:v>16.35727060482316</c:v>
                </c:pt>
                <c:pt idx="49">
                  <c:v>15.734631284319075</c:v>
                </c:pt>
                <c:pt idx="50">
                  <c:v>13.304993199287008</c:v>
                </c:pt>
                <c:pt idx="51">
                  <c:v>13.245868386409768</c:v>
                </c:pt>
                <c:pt idx="52">
                  <c:v>12.518274369445676</c:v>
                </c:pt>
                <c:pt idx="53">
                  <c:v>12.251148588657989</c:v>
                </c:pt>
                <c:pt idx="54">
                  <c:v>9.933089215042585</c:v>
                </c:pt>
                <c:pt idx="55">
                  <c:v>9.66769487404761</c:v>
                </c:pt>
                <c:pt idx="56">
                  <c:v>7.254600267007075</c:v>
                </c:pt>
                <c:pt idx="57">
                  <c:v>7.219907821289459</c:v>
                </c:pt>
                <c:pt idx="58">
                  <c:v>5.683648998064565</c:v>
                </c:pt>
                <c:pt idx="59">
                  <c:v>5.426696292947387</c:v>
                </c:pt>
                <c:pt idx="60">
                  <c:v>1.7787274911695259</c:v>
                </c:pt>
                <c:pt idx="61">
                  <c:v>1.2514016732288038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脾胃病科</c:v>
                </c:pt>
                <c:pt idx="2">
                  <c:v>心病三科</c:v>
                </c:pt>
                <c:pt idx="3">
                  <c:v>神经内科</c:v>
                </c:pt>
                <c:pt idx="4">
                  <c:v>心病二科</c:v>
                </c:pt>
                <c:pt idx="5">
                  <c:v>心病四科</c:v>
                </c:pt>
                <c:pt idx="6">
                  <c:v>脑病一科</c:v>
                </c:pt>
                <c:pt idx="7">
                  <c:v>消化内科</c:v>
                </c:pt>
                <c:pt idx="8">
                  <c:v>心病一科</c:v>
                </c:pt>
                <c:pt idx="9">
                  <c:v>东区重症医学科</c:v>
                </c:pt>
                <c:pt idx="10">
                  <c:v>东区肾病科</c:v>
                </c:pt>
                <c:pt idx="11">
                  <c:v>身心医学科</c:v>
                </c:pt>
                <c:pt idx="12">
                  <c:v>泌尿外科</c:v>
                </c:pt>
                <c:pt idx="13">
                  <c:v>西区重症医学科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周围血管科</c:v>
                </c:pt>
                <c:pt idx="18">
                  <c:v>康复科</c:v>
                </c:pt>
                <c:pt idx="19">
                  <c:v>医院</c:v>
                </c:pt>
                <c:pt idx="20">
                  <c:v>儿科</c:v>
                </c:pt>
                <c:pt idx="21">
                  <c:v>血液科</c:v>
                </c:pt>
                <c:pt idx="22">
                  <c:v>美容皮肤科</c:v>
                </c:pt>
                <c:pt idx="23">
                  <c:v>风湿病科</c:v>
                </c:pt>
                <c:pt idx="24">
                  <c:v>中医外治中心</c:v>
                </c:pt>
                <c:pt idx="25">
                  <c:v>针灸科</c:v>
                </c:pt>
                <c:pt idx="26">
                  <c:v>微创骨科</c:v>
                </c:pt>
                <c:pt idx="27">
                  <c:v>口腔科</c:v>
                </c:pt>
                <c:pt idx="28">
                  <c:v>肿瘤内科</c:v>
                </c:pt>
                <c:pt idx="29">
                  <c:v>呼吸内科</c:v>
                </c:pt>
                <c:pt idx="30">
                  <c:v>骨科</c:v>
                </c:pt>
                <c:pt idx="31">
                  <c:v>内分泌科</c:v>
                </c:pt>
                <c:pt idx="32">
                  <c:v>小儿骨科</c:v>
                </c:pt>
                <c:pt idx="33">
                  <c:v>肝病科</c:v>
                </c:pt>
                <c:pt idx="34">
                  <c:v>脾胃科消化科合并</c:v>
                </c:pt>
                <c:pt idx="35">
                  <c:v>男科</c:v>
                </c:pt>
                <c:pt idx="36">
                  <c:v>肾脏内科</c:v>
                </c:pt>
                <c:pt idx="37">
                  <c:v>重症医学科</c:v>
                </c:pt>
                <c:pt idx="38">
                  <c:v>肛肠科</c:v>
                </c:pt>
                <c:pt idx="39">
                  <c:v>中医经典科</c:v>
                </c:pt>
                <c:pt idx="40">
                  <c:v>皮肤科</c:v>
                </c:pt>
                <c:pt idx="41">
                  <c:v>心血管内科</c:v>
                </c:pt>
                <c:pt idx="42">
                  <c:v>普通外科</c:v>
                </c:pt>
                <c:pt idx="43">
                  <c:v>显微骨科</c:v>
                </c:pt>
                <c:pt idx="44">
                  <c:v>创伤骨科</c:v>
                </c:pt>
                <c:pt idx="45">
                  <c:v>肾病科</c:v>
                </c:pt>
                <c:pt idx="46">
                  <c:v>乳腺甲状腺外科</c:v>
                </c:pt>
                <c:pt idx="47">
                  <c:v>肝胆外科</c:v>
                </c:pt>
                <c:pt idx="48">
                  <c:v>产科</c:v>
                </c:pt>
                <c:pt idx="49">
                  <c:v>脊柱骨科</c:v>
                </c:pt>
                <c:pt idx="50">
                  <c:v>脑病二科</c:v>
                </c:pt>
                <c:pt idx="51">
                  <c:v>小儿推拿科</c:v>
                </c:pt>
                <c:pt idx="52">
                  <c:v>综合内科</c:v>
                </c:pt>
                <c:pt idx="53">
                  <c:v>关节骨科</c:v>
                </c:pt>
                <c:pt idx="54">
                  <c:v>眼科</c:v>
                </c:pt>
                <c:pt idx="55">
                  <c:v>妇科妇二科合并</c:v>
                </c:pt>
                <c:pt idx="56">
                  <c:v>妇科</c:v>
                </c:pt>
                <c:pt idx="57">
                  <c:v>胸外科</c:v>
                </c:pt>
                <c:pt idx="58">
                  <c:v>老年医学科</c:v>
                </c:pt>
                <c:pt idx="59">
                  <c:v>运动损伤骨科</c:v>
                </c:pt>
                <c:pt idx="60">
                  <c:v>神经外科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96.9043081934584</c:v>
                </c:pt>
                <c:pt idx="2">
                  <c:v>96.04564875855512</c:v>
                </c:pt>
                <c:pt idx="3">
                  <c:v>93.21825729806868</c:v>
                </c:pt>
                <c:pt idx="4">
                  <c:v>91.22504109451306</c:v>
                </c:pt>
                <c:pt idx="5">
                  <c:v>90.15561169873439</c:v>
                </c:pt>
                <c:pt idx="6">
                  <c:v>89.1833180075058</c:v>
                </c:pt>
                <c:pt idx="7">
                  <c:v>86.17867745667182</c:v>
                </c:pt>
                <c:pt idx="8">
                  <c:v>85.43313902273043</c:v>
                </c:pt>
                <c:pt idx="9">
                  <c:v>84.92421308930686</c:v>
                </c:pt>
                <c:pt idx="10">
                  <c:v>83.39542503080764</c:v>
                </c:pt>
                <c:pt idx="11">
                  <c:v>81.6253476157211</c:v>
                </c:pt>
                <c:pt idx="12">
                  <c:v>79.86505481592697</c:v>
                </c:pt>
                <c:pt idx="13">
                  <c:v>78.54620974405502</c:v>
                </c:pt>
                <c:pt idx="14">
                  <c:v>74.34916504413373</c:v>
                </c:pt>
                <c:pt idx="15">
                  <c:v>70.71826985562967</c:v>
                </c:pt>
                <c:pt idx="16">
                  <c:v>70.3604224661015</c:v>
                </c:pt>
                <c:pt idx="17">
                  <c:v>65.31201821356305</c:v>
                </c:pt>
                <c:pt idx="18">
                  <c:v>64.68595345793489</c:v>
                </c:pt>
                <c:pt idx="19">
                  <c:v>63.98222706335316</c:v>
                </c:pt>
                <c:pt idx="20">
                  <c:v>63.634861389269375</c:v>
                </c:pt>
                <c:pt idx="21">
                  <c:v>61.82007024185036</c:v>
                </c:pt>
                <c:pt idx="22">
                  <c:v>59.73456493578507</c:v>
                </c:pt>
                <c:pt idx="23">
                  <c:v>59.287626898450306</c:v>
                </c:pt>
                <c:pt idx="24">
                  <c:v>55.49743926883187</c:v>
                </c:pt>
                <c:pt idx="25">
                  <c:v>55.40230064810404</c:v>
                </c:pt>
                <c:pt idx="26">
                  <c:v>53.29508951295713</c:v>
                </c:pt>
                <c:pt idx="27">
                  <c:v>53.14494943152547</c:v>
                </c:pt>
                <c:pt idx="28">
                  <c:v>52.88478699986784</c:v>
                </c:pt>
                <c:pt idx="29">
                  <c:v>51.56129527545899</c:v>
                </c:pt>
                <c:pt idx="30">
                  <c:v>50.146903512586775</c:v>
                </c:pt>
                <c:pt idx="31">
                  <c:v>46.18569119723947</c:v>
                </c:pt>
                <c:pt idx="32">
                  <c:v>41.765029041323324</c:v>
                </c:pt>
                <c:pt idx="33">
                  <c:v>41.135652822642875</c:v>
                </c:pt>
                <c:pt idx="34">
                  <c:v>40.35418429974436</c:v>
                </c:pt>
                <c:pt idx="35">
                  <c:v>38.117745834698454</c:v>
                </c:pt>
                <c:pt idx="36">
                  <c:v>38.10177589623418</c:v>
                </c:pt>
                <c:pt idx="37">
                  <c:v>36.45302934022119</c:v>
                </c:pt>
                <c:pt idx="38">
                  <c:v>35.22823949226616</c:v>
                </c:pt>
                <c:pt idx="39">
                  <c:v>34.070507794991705</c:v>
                </c:pt>
                <c:pt idx="40">
                  <c:v>33.1592436500349</c:v>
                </c:pt>
                <c:pt idx="41">
                  <c:v>32.7599049080265</c:v>
                </c:pt>
                <c:pt idx="42">
                  <c:v>32.58192656959681</c:v>
                </c:pt>
                <c:pt idx="43">
                  <c:v>31.703617859354175</c:v>
                </c:pt>
                <c:pt idx="44">
                  <c:v>30.78807216014845</c:v>
                </c:pt>
                <c:pt idx="45">
                  <c:v>29.806854699066626</c:v>
                </c:pt>
                <c:pt idx="46">
                  <c:v>27.805350356150843</c:v>
                </c:pt>
                <c:pt idx="47">
                  <c:v>27.598281622669095</c:v>
                </c:pt>
                <c:pt idx="48">
                  <c:v>26.231233149033184</c:v>
                </c:pt>
                <c:pt idx="49">
                  <c:v>26.116877565569816</c:v>
                </c:pt>
                <c:pt idx="50">
                  <c:v>24.022980770564985</c:v>
                </c:pt>
                <c:pt idx="51">
                  <c:v>16.98493127525045</c:v>
                </c:pt>
                <c:pt idx="52">
                  <c:v>16.41764587451712</c:v>
                </c:pt>
                <c:pt idx="53">
                  <c:v>14.10201978344622</c:v>
                </c:pt>
                <c:pt idx="54">
                  <c:v>13.238801018362377</c:v>
                </c:pt>
                <c:pt idx="55">
                  <c:v>12.671747374986147</c:v>
                </c:pt>
                <c:pt idx="56">
                  <c:v>8.439948250724074</c:v>
                </c:pt>
                <c:pt idx="57">
                  <c:v>8.348464444261147</c:v>
                </c:pt>
                <c:pt idx="58">
                  <c:v>6.8351988357799005</c:v>
                </c:pt>
                <c:pt idx="59">
                  <c:v>1.6337012830497226</c:v>
                </c:pt>
                <c:pt idx="60">
                  <c:v>0.4932808806834729</c:v>
                </c:pt>
                <c:pt idx="61">
                  <c:v>0.04864843531260935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身心医学科</c:v>
                </c:pt>
                <c:pt idx="2">
                  <c:v>医院</c:v>
                </c:pt>
                <c:pt idx="3">
                  <c:v>普通外科</c:v>
                </c:pt>
                <c:pt idx="4">
                  <c:v>妇科</c:v>
                </c:pt>
                <c:pt idx="5">
                  <c:v>治未病中心</c:v>
                </c:pt>
                <c:pt idx="6">
                  <c:v>显微骨科</c:v>
                </c:pt>
                <c:pt idx="7">
                  <c:v>东区肾病科</c:v>
                </c:pt>
                <c:pt idx="8">
                  <c:v>针灸科</c:v>
                </c:pt>
                <c:pt idx="9">
                  <c:v>中医外治中心</c:v>
                </c:pt>
                <c:pt idx="10">
                  <c:v>脑病三科</c:v>
                </c:pt>
                <c:pt idx="11">
                  <c:v>乳腺甲状腺外科</c:v>
                </c:pt>
                <c:pt idx="12">
                  <c:v>血液科</c:v>
                </c:pt>
                <c:pt idx="13">
                  <c:v>关节骨科</c:v>
                </c:pt>
                <c:pt idx="14">
                  <c:v>美容皮肤科</c:v>
                </c:pt>
                <c:pt idx="15">
                  <c:v>妇二科</c:v>
                </c:pt>
                <c:pt idx="16">
                  <c:v>骨科</c:v>
                </c:pt>
                <c:pt idx="17">
                  <c:v>胸外科</c:v>
                </c:pt>
                <c:pt idx="18">
                  <c:v>呼吸内科</c:v>
                </c:pt>
                <c:pt idx="19">
                  <c:v>东区重症医学科</c:v>
                </c:pt>
                <c:pt idx="20">
                  <c:v>微创骨科</c:v>
                </c:pt>
                <c:pt idx="21">
                  <c:v>心血管内科</c:v>
                </c:pt>
                <c:pt idx="22">
                  <c:v>肾脏内科</c:v>
                </c:pt>
                <c:pt idx="23">
                  <c:v>肛肠科</c:v>
                </c:pt>
                <c:pt idx="24">
                  <c:v>重症医学科</c:v>
                </c:pt>
                <c:pt idx="25">
                  <c:v>心病一科</c:v>
                </c:pt>
                <c:pt idx="26">
                  <c:v>脾胃科消化科合并</c:v>
                </c:pt>
                <c:pt idx="27">
                  <c:v>综合内科</c:v>
                </c:pt>
                <c:pt idx="28">
                  <c:v>儿科</c:v>
                </c:pt>
                <c:pt idx="29">
                  <c:v>脑病二科</c:v>
                </c:pt>
                <c:pt idx="30">
                  <c:v>肾病科</c:v>
                </c:pt>
                <c:pt idx="31">
                  <c:v>神经外科</c:v>
                </c:pt>
                <c:pt idx="32">
                  <c:v>老年医学科</c:v>
                </c:pt>
                <c:pt idx="33">
                  <c:v>风湿病科</c:v>
                </c:pt>
                <c:pt idx="34">
                  <c:v>肿瘤内科</c:v>
                </c:pt>
                <c:pt idx="35">
                  <c:v>推拿科</c:v>
                </c:pt>
                <c:pt idx="36">
                  <c:v>小儿推拿科</c:v>
                </c:pt>
                <c:pt idx="37">
                  <c:v>中医经典科</c:v>
                </c:pt>
                <c:pt idx="38">
                  <c:v>肝病科</c:v>
                </c:pt>
                <c:pt idx="39">
                  <c:v>男科</c:v>
                </c:pt>
                <c:pt idx="40">
                  <c:v>脾胃病科</c:v>
                </c:pt>
                <c:pt idx="41">
                  <c:v>创伤骨科</c:v>
                </c:pt>
                <c:pt idx="42">
                  <c:v>产科</c:v>
                </c:pt>
                <c:pt idx="43">
                  <c:v>西区重症医学科</c:v>
                </c:pt>
                <c:pt idx="44">
                  <c:v>耳鼻喉科</c:v>
                </c:pt>
                <c:pt idx="45">
                  <c:v>泌尿外科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肝胆外科</c:v>
                </c:pt>
                <c:pt idx="49">
                  <c:v>眼科</c:v>
                </c:pt>
                <c:pt idx="50">
                  <c:v>妇科妇二科合并</c:v>
                </c:pt>
                <c:pt idx="51">
                  <c:v>小儿骨科</c:v>
                </c:pt>
                <c:pt idx="52">
                  <c:v>运动损伤骨科</c:v>
                </c:pt>
                <c:pt idx="53">
                  <c:v>内分泌科</c:v>
                </c:pt>
                <c:pt idx="54">
                  <c:v>口腔科</c:v>
                </c:pt>
                <c:pt idx="55">
                  <c:v>心病二科</c:v>
                </c:pt>
                <c:pt idx="56">
                  <c:v>脊柱骨科</c:v>
                </c:pt>
                <c:pt idx="57">
                  <c:v>康复科</c:v>
                </c:pt>
                <c:pt idx="58">
                  <c:v>心病四科</c:v>
                </c:pt>
                <c:pt idx="59">
                  <c:v>心病三科</c:v>
                </c:pt>
                <c:pt idx="60">
                  <c:v>消化内科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99.31204595548473</c:v>
                </c:pt>
                <c:pt idx="1">
                  <c:v>97.26043644647102</c:v>
                </c:pt>
                <c:pt idx="2">
                  <c:v>95.42861655206775</c:v>
                </c:pt>
                <c:pt idx="3">
                  <c:v>95.20684796021801</c:v>
                </c:pt>
                <c:pt idx="4">
                  <c:v>94.3583647703216</c:v>
                </c:pt>
                <c:pt idx="5">
                  <c:v>92.98027741731951</c:v>
                </c:pt>
                <c:pt idx="6">
                  <c:v>90.43522606447634</c:v>
                </c:pt>
                <c:pt idx="7">
                  <c:v>90.1250969909433</c:v>
                </c:pt>
                <c:pt idx="8">
                  <c:v>83.45034679924544</c:v>
                </c:pt>
                <c:pt idx="9">
                  <c:v>82.81235155233395</c:v>
                </c:pt>
                <c:pt idx="10">
                  <c:v>82.77182143829307</c:v>
                </c:pt>
                <c:pt idx="11">
                  <c:v>82.11875039246802</c:v>
                </c:pt>
                <c:pt idx="12">
                  <c:v>79.90397789110446</c:v>
                </c:pt>
                <c:pt idx="13">
                  <c:v>79.47920326271696</c:v>
                </c:pt>
                <c:pt idx="14">
                  <c:v>78.4328758074883</c:v>
                </c:pt>
                <c:pt idx="15">
                  <c:v>77.32188491570705</c:v>
                </c:pt>
                <c:pt idx="16">
                  <c:v>76.16798196000553</c:v>
                </c:pt>
                <c:pt idx="17">
                  <c:v>75.92247289184455</c:v>
                </c:pt>
                <c:pt idx="18">
                  <c:v>71.74833279519805</c:v>
                </c:pt>
                <c:pt idx="19">
                  <c:v>71.28660966819562</c:v>
                </c:pt>
                <c:pt idx="20">
                  <c:v>70.96305257324988</c:v>
                </c:pt>
                <c:pt idx="21">
                  <c:v>69.96047574024757</c:v>
                </c:pt>
                <c:pt idx="22">
                  <c:v>68.03582285447168</c:v>
                </c:pt>
                <c:pt idx="23">
                  <c:v>66.86823280642366</c:v>
                </c:pt>
                <c:pt idx="24">
                  <c:v>65.02827120208194</c:v>
                </c:pt>
                <c:pt idx="25">
                  <c:v>63.158904159539354</c:v>
                </c:pt>
                <c:pt idx="26">
                  <c:v>59.23561734505491</c:v>
                </c:pt>
                <c:pt idx="27">
                  <c:v>55.69152305069276</c:v>
                </c:pt>
                <c:pt idx="28">
                  <c:v>55.53317564537596</c:v>
                </c:pt>
                <c:pt idx="29">
                  <c:v>55.488213992407424</c:v>
                </c:pt>
                <c:pt idx="30">
                  <c:v>53.798311647553085</c:v>
                </c:pt>
                <c:pt idx="31">
                  <c:v>53.01723440078603</c:v>
                </c:pt>
                <c:pt idx="32">
                  <c:v>52.287679510991715</c:v>
                </c:pt>
                <c:pt idx="33">
                  <c:v>48.785323664232095</c:v>
                </c:pt>
                <c:pt idx="34">
                  <c:v>46.54690450371666</c:v>
                </c:pt>
                <c:pt idx="35">
                  <c:v>39.9738792261209</c:v>
                </c:pt>
                <c:pt idx="36">
                  <c:v>39.35724614369271</c:v>
                </c:pt>
                <c:pt idx="37">
                  <c:v>38.70406206807584</c:v>
                </c:pt>
                <c:pt idx="38">
                  <c:v>38.56770825506792</c:v>
                </c:pt>
                <c:pt idx="39">
                  <c:v>36.39459431385082</c:v>
                </c:pt>
                <c:pt idx="40">
                  <c:v>33.37634007823374</c:v>
                </c:pt>
                <c:pt idx="41">
                  <c:v>28.44327016362309</c:v>
                </c:pt>
                <c:pt idx="42">
                  <c:v>28.24331790919583</c:v>
                </c:pt>
                <c:pt idx="43">
                  <c:v>27.148885286736913</c:v>
                </c:pt>
                <c:pt idx="44">
                  <c:v>26.692078067982017</c:v>
                </c:pt>
                <c:pt idx="45">
                  <c:v>26.019414190884294</c:v>
                </c:pt>
                <c:pt idx="46">
                  <c:v>25.047996695254106</c:v>
                </c:pt>
                <c:pt idx="47">
                  <c:v>24.614100538072158</c:v>
                </c:pt>
                <c:pt idx="48">
                  <c:v>23.654078599192196</c:v>
                </c:pt>
                <c:pt idx="49">
                  <c:v>22.039892390601977</c:v>
                </c:pt>
                <c:pt idx="50">
                  <c:v>20.116000436434824</c:v>
                </c:pt>
                <c:pt idx="51">
                  <c:v>18.47520424920628</c:v>
                </c:pt>
                <c:pt idx="52">
                  <c:v>18.154786847883987</c:v>
                </c:pt>
                <c:pt idx="53">
                  <c:v>17.874921565007497</c:v>
                </c:pt>
                <c:pt idx="54">
                  <c:v>17.812411530975968</c:v>
                </c:pt>
                <c:pt idx="55">
                  <c:v>16.770083465061724</c:v>
                </c:pt>
                <c:pt idx="56">
                  <c:v>14.054276783646525</c:v>
                </c:pt>
                <c:pt idx="57">
                  <c:v>12.590294349817043</c:v>
                </c:pt>
                <c:pt idx="58">
                  <c:v>3.842006028057132</c:v>
                </c:pt>
                <c:pt idx="59">
                  <c:v>3.5185852095859893</c:v>
                </c:pt>
                <c:pt idx="60">
                  <c:v>1.7836473818013232</c:v>
                </c:pt>
                <c:pt idx="61">
                  <c:v>1.7753374954519563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身心医学科</c:v>
                </c:pt>
                <c:pt idx="2">
                  <c:v>肛肠科</c:v>
                </c:pt>
                <c:pt idx="3">
                  <c:v>小儿推拿科</c:v>
                </c:pt>
                <c:pt idx="4">
                  <c:v>东区重症医学科</c:v>
                </c:pt>
                <c:pt idx="5">
                  <c:v>周围血管科</c:v>
                </c:pt>
                <c:pt idx="6">
                  <c:v>重症医学科</c:v>
                </c:pt>
                <c:pt idx="7">
                  <c:v>妇二科</c:v>
                </c:pt>
                <c:pt idx="8">
                  <c:v>小儿骨科</c:v>
                </c:pt>
                <c:pt idx="9">
                  <c:v>综合内科</c:v>
                </c:pt>
                <c:pt idx="10">
                  <c:v>心病四科</c:v>
                </c:pt>
                <c:pt idx="11">
                  <c:v>心病一科</c:v>
                </c:pt>
                <c:pt idx="12">
                  <c:v>呼吸内科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脾胃科消化科合并</c:v>
                </c:pt>
                <c:pt idx="16">
                  <c:v>儿科</c:v>
                </c:pt>
                <c:pt idx="17">
                  <c:v>血液科</c:v>
                </c:pt>
                <c:pt idx="18">
                  <c:v>普通外科</c:v>
                </c:pt>
                <c:pt idx="19">
                  <c:v>心血管内科</c:v>
                </c:pt>
                <c:pt idx="20">
                  <c:v>运动损伤骨科</c:v>
                </c:pt>
                <c:pt idx="21">
                  <c:v>男科</c:v>
                </c:pt>
                <c:pt idx="22">
                  <c:v>乳腺甲状腺外科</c:v>
                </c:pt>
                <c:pt idx="23">
                  <c:v>皮肤科</c:v>
                </c:pt>
                <c:pt idx="24">
                  <c:v>妇科妇二科合并</c:v>
                </c:pt>
                <c:pt idx="25">
                  <c:v>消化内科</c:v>
                </c:pt>
                <c:pt idx="26">
                  <c:v>康复科</c:v>
                </c:pt>
                <c:pt idx="27">
                  <c:v>脑病二科</c:v>
                </c:pt>
                <c:pt idx="28">
                  <c:v>西区重症医学科</c:v>
                </c:pt>
                <c:pt idx="29">
                  <c:v>针灸科</c:v>
                </c:pt>
                <c:pt idx="30">
                  <c:v>口腔科</c:v>
                </c:pt>
                <c:pt idx="31">
                  <c:v>眼科</c:v>
                </c:pt>
                <c:pt idx="32">
                  <c:v>脾胃病科</c:v>
                </c:pt>
                <c:pt idx="33">
                  <c:v>风湿病科</c:v>
                </c:pt>
                <c:pt idx="34">
                  <c:v>心病三科</c:v>
                </c:pt>
                <c:pt idx="35">
                  <c:v>脑病三科</c:v>
                </c:pt>
                <c:pt idx="36">
                  <c:v>东区肾病科</c:v>
                </c:pt>
                <c:pt idx="37">
                  <c:v>神经内科</c:v>
                </c:pt>
                <c:pt idx="38">
                  <c:v>肿瘤内科</c:v>
                </c:pt>
                <c:pt idx="39">
                  <c:v>肝胆外科</c:v>
                </c:pt>
                <c:pt idx="40">
                  <c:v>美容皮肤科</c:v>
                </c:pt>
                <c:pt idx="41">
                  <c:v>创伤骨科</c:v>
                </c:pt>
                <c:pt idx="42">
                  <c:v>肾病科</c:v>
                </c:pt>
                <c:pt idx="43">
                  <c:v>医院</c:v>
                </c:pt>
                <c:pt idx="44">
                  <c:v>泌尿外科</c:v>
                </c:pt>
                <c:pt idx="45">
                  <c:v>内分泌科</c:v>
                </c:pt>
                <c:pt idx="46">
                  <c:v>心病二科</c:v>
                </c:pt>
                <c:pt idx="47">
                  <c:v>胸外科</c:v>
                </c:pt>
                <c:pt idx="48">
                  <c:v>微创骨科</c:v>
                </c:pt>
                <c:pt idx="49">
                  <c:v>肝病科</c:v>
                </c:pt>
                <c:pt idx="50">
                  <c:v>肾脏内科</c:v>
                </c:pt>
                <c:pt idx="51">
                  <c:v>耳鼻喉科</c:v>
                </c:pt>
                <c:pt idx="52">
                  <c:v>神经外科</c:v>
                </c:pt>
                <c:pt idx="53">
                  <c:v>关节骨科</c:v>
                </c:pt>
                <c:pt idx="54">
                  <c:v>骨科</c:v>
                </c:pt>
                <c:pt idx="55">
                  <c:v>脊柱骨科</c:v>
                </c:pt>
                <c:pt idx="56">
                  <c:v>推拿科</c:v>
                </c:pt>
                <c:pt idx="57">
                  <c:v>产科</c:v>
                </c:pt>
                <c:pt idx="58">
                  <c:v>妇科</c:v>
                </c:pt>
                <c:pt idx="59">
                  <c:v>老年医学科</c:v>
                </c:pt>
                <c:pt idx="60">
                  <c:v>中医外治中心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99.90293174440164</c:v>
                </c:pt>
                <c:pt idx="2">
                  <c:v>98.24358683158924</c:v>
                </c:pt>
                <c:pt idx="3">
                  <c:v>98.24106310305143</c:v>
                </c:pt>
                <c:pt idx="4">
                  <c:v>97.13238345256197</c:v>
                </c:pt>
                <c:pt idx="5">
                  <c:v>92.0717902092402</c:v>
                </c:pt>
                <c:pt idx="6">
                  <c:v>90.5509054093552</c:v>
                </c:pt>
                <c:pt idx="7">
                  <c:v>87.91961792518168</c:v>
                </c:pt>
                <c:pt idx="8">
                  <c:v>84.46230490127884</c:v>
                </c:pt>
                <c:pt idx="9">
                  <c:v>83.59679169458286</c:v>
                </c:pt>
                <c:pt idx="10">
                  <c:v>83.1731200830713</c:v>
                </c:pt>
                <c:pt idx="11">
                  <c:v>82.01033572868951</c:v>
                </c:pt>
                <c:pt idx="12">
                  <c:v>81.97885580486236</c:v>
                </c:pt>
                <c:pt idx="13">
                  <c:v>80.45457046128219</c:v>
                </c:pt>
                <c:pt idx="14">
                  <c:v>78.02353452644854</c:v>
                </c:pt>
                <c:pt idx="15">
                  <c:v>77.95952824039905</c:v>
                </c:pt>
                <c:pt idx="16">
                  <c:v>75.26911681258917</c:v>
                </c:pt>
                <c:pt idx="17">
                  <c:v>74.39581612079644</c:v>
                </c:pt>
                <c:pt idx="18">
                  <c:v>70.21397938869393</c:v>
                </c:pt>
                <c:pt idx="19">
                  <c:v>70.11871267411449</c:v>
                </c:pt>
                <c:pt idx="20">
                  <c:v>66.31851353846496</c:v>
                </c:pt>
                <c:pt idx="21">
                  <c:v>65.65599437442671</c:v>
                </c:pt>
                <c:pt idx="22">
                  <c:v>63.64754148630037</c:v>
                </c:pt>
                <c:pt idx="23">
                  <c:v>63.28672609760567</c:v>
                </c:pt>
                <c:pt idx="24">
                  <c:v>61.010157518897984</c:v>
                </c:pt>
                <c:pt idx="25">
                  <c:v>59.66608525334396</c:v>
                </c:pt>
                <c:pt idx="26">
                  <c:v>58.362667169930276</c:v>
                </c:pt>
                <c:pt idx="27">
                  <c:v>57.619826587873</c:v>
                </c:pt>
                <c:pt idx="28">
                  <c:v>56.93314873561625</c:v>
                </c:pt>
                <c:pt idx="29">
                  <c:v>56.080710272464096</c:v>
                </c:pt>
                <c:pt idx="30">
                  <c:v>53.382943050643775</c:v>
                </c:pt>
                <c:pt idx="31">
                  <c:v>52.74988618719364</c:v>
                </c:pt>
                <c:pt idx="32">
                  <c:v>49.27603127829214</c:v>
                </c:pt>
                <c:pt idx="33">
                  <c:v>46.57522795380396</c:v>
                </c:pt>
                <c:pt idx="34">
                  <c:v>46.274676745024536</c:v>
                </c:pt>
                <c:pt idx="35">
                  <c:v>45.18186905595272</c:v>
                </c:pt>
                <c:pt idx="36">
                  <c:v>43.65295842148916</c:v>
                </c:pt>
                <c:pt idx="37">
                  <c:v>43.059754262817265</c:v>
                </c:pt>
                <c:pt idx="38">
                  <c:v>41.904060976334556</c:v>
                </c:pt>
                <c:pt idx="39">
                  <c:v>41.706254288305836</c:v>
                </c:pt>
                <c:pt idx="40">
                  <c:v>39.88560396239602</c:v>
                </c:pt>
                <c:pt idx="41">
                  <c:v>39.79138697501908</c:v>
                </c:pt>
                <c:pt idx="42">
                  <c:v>39.35696328503924</c:v>
                </c:pt>
                <c:pt idx="43">
                  <c:v>35.63183965680346</c:v>
                </c:pt>
                <c:pt idx="44">
                  <c:v>33.62983793169907</c:v>
                </c:pt>
                <c:pt idx="45">
                  <c:v>32.367075635712986</c:v>
                </c:pt>
                <c:pt idx="46">
                  <c:v>30.964709913272742</c:v>
                </c:pt>
                <c:pt idx="47">
                  <c:v>29.832150713056926</c:v>
                </c:pt>
                <c:pt idx="48">
                  <c:v>28.197670920327948</c:v>
                </c:pt>
                <c:pt idx="49">
                  <c:v>24.50729981671752</c:v>
                </c:pt>
                <c:pt idx="50">
                  <c:v>23.63228820037847</c:v>
                </c:pt>
                <c:pt idx="51">
                  <c:v>22.463068341335482</c:v>
                </c:pt>
                <c:pt idx="52">
                  <c:v>21.733255222033325</c:v>
                </c:pt>
                <c:pt idx="53">
                  <c:v>18.01198036624488</c:v>
                </c:pt>
                <c:pt idx="54">
                  <c:v>16.45219885480066</c:v>
                </c:pt>
                <c:pt idx="55">
                  <c:v>13.202376870209195</c:v>
                </c:pt>
                <c:pt idx="56">
                  <c:v>8.88158808076703</c:v>
                </c:pt>
                <c:pt idx="57">
                  <c:v>5.099646298787774</c:v>
                </c:pt>
                <c:pt idx="58">
                  <c:v>4.867638050762179</c:v>
                </c:pt>
                <c:pt idx="59">
                  <c:v>2.207213074469757</c:v>
                </c:pt>
                <c:pt idx="60">
                  <c:v>2.181215534264042</c:v>
                </c:pt>
                <c:pt idx="61">
                  <c:v>0.40226774018002626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妇科妇二科合并</c:v>
                </c:pt>
                <c:pt idx="2">
                  <c:v>产科</c:v>
                </c:pt>
                <c:pt idx="3">
                  <c:v>身心医学科</c:v>
                </c:pt>
                <c:pt idx="4">
                  <c:v>推拿科</c:v>
                </c:pt>
                <c:pt idx="5">
                  <c:v>西区重症医学科</c:v>
                </c:pt>
                <c:pt idx="6">
                  <c:v>内分泌科</c:v>
                </c:pt>
                <c:pt idx="7">
                  <c:v>肛肠科</c:v>
                </c:pt>
                <c:pt idx="8">
                  <c:v>肝病科</c:v>
                </c:pt>
                <c:pt idx="9">
                  <c:v>治未病中心</c:v>
                </c:pt>
                <c:pt idx="10">
                  <c:v>皮肤科</c:v>
                </c:pt>
                <c:pt idx="11">
                  <c:v>神经外科</c:v>
                </c:pt>
                <c:pt idx="12">
                  <c:v>呼吸内科</c:v>
                </c:pt>
                <c:pt idx="13">
                  <c:v>泌尿外科</c:v>
                </c:pt>
                <c:pt idx="14">
                  <c:v>脑病二科</c:v>
                </c:pt>
                <c:pt idx="15">
                  <c:v>脑病三科</c:v>
                </c:pt>
                <c:pt idx="16">
                  <c:v>心病三科</c:v>
                </c:pt>
                <c:pt idx="17">
                  <c:v>美容皮肤科</c:v>
                </c:pt>
                <c:pt idx="18">
                  <c:v>妇二科</c:v>
                </c:pt>
                <c:pt idx="19">
                  <c:v>康复科</c:v>
                </c:pt>
                <c:pt idx="20">
                  <c:v>乳腺甲状腺外科</c:v>
                </c:pt>
                <c:pt idx="21">
                  <c:v>微创骨科</c:v>
                </c:pt>
                <c:pt idx="22">
                  <c:v>周围血管科</c:v>
                </c:pt>
                <c:pt idx="23">
                  <c:v>耳鼻喉科</c:v>
                </c:pt>
                <c:pt idx="24">
                  <c:v>男科</c:v>
                </c:pt>
                <c:pt idx="25">
                  <c:v>肿瘤内科</c:v>
                </c:pt>
                <c:pt idx="26">
                  <c:v>显微骨科</c:v>
                </c:pt>
                <c:pt idx="27">
                  <c:v>东区重症医学科</c:v>
                </c:pt>
                <c:pt idx="28">
                  <c:v>重症医学科</c:v>
                </c:pt>
                <c:pt idx="29">
                  <c:v>小儿推拿科</c:v>
                </c:pt>
                <c:pt idx="30">
                  <c:v>肾脏内科</c:v>
                </c:pt>
                <c:pt idx="31">
                  <c:v>中医外治中心</c:v>
                </c:pt>
                <c:pt idx="32">
                  <c:v>儿科</c:v>
                </c:pt>
                <c:pt idx="33">
                  <c:v>普通外科</c:v>
                </c:pt>
                <c:pt idx="34">
                  <c:v>脾胃科消化科合并</c:v>
                </c:pt>
                <c:pt idx="35">
                  <c:v>心病一科</c:v>
                </c:pt>
                <c:pt idx="36">
                  <c:v>运动损伤骨科</c:v>
                </c:pt>
                <c:pt idx="37">
                  <c:v>肾病科</c:v>
                </c:pt>
                <c:pt idx="38">
                  <c:v>妇科</c:v>
                </c:pt>
                <c:pt idx="39">
                  <c:v>胸外科</c:v>
                </c:pt>
                <c:pt idx="40">
                  <c:v>脾胃病科</c:v>
                </c:pt>
                <c:pt idx="41">
                  <c:v>肝胆外科</c:v>
                </c:pt>
                <c:pt idx="42">
                  <c:v>心血管内科</c:v>
                </c:pt>
                <c:pt idx="43">
                  <c:v>脊柱骨科</c:v>
                </c:pt>
                <c:pt idx="44">
                  <c:v>中医经典科</c:v>
                </c:pt>
                <c:pt idx="45">
                  <c:v>口腔科</c:v>
                </c:pt>
                <c:pt idx="46">
                  <c:v>小儿骨科</c:v>
                </c:pt>
                <c:pt idx="47">
                  <c:v>东区肾病科</c:v>
                </c:pt>
                <c:pt idx="48">
                  <c:v>关节骨科</c:v>
                </c:pt>
                <c:pt idx="49">
                  <c:v>神经内科</c:v>
                </c:pt>
                <c:pt idx="50">
                  <c:v>创伤骨科</c:v>
                </c:pt>
                <c:pt idx="51">
                  <c:v>心病二科</c:v>
                </c:pt>
                <c:pt idx="52">
                  <c:v>消化内科</c:v>
                </c:pt>
                <c:pt idx="53">
                  <c:v>针灸科</c:v>
                </c:pt>
                <c:pt idx="54">
                  <c:v>心病四科</c:v>
                </c:pt>
                <c:pt idx="55">
                  <c:v>脑病一科</c:v>
                </c:pt>
                <c:pt idx="56">
                  <c:v>血液科</c:v>
                </c:pt>
                <c:pt idx="57">
                  <c:v>骨科</c:v>
                </c:pt>
                <c:pt idx="58">
                  <c:v>眼科</c:v>
                </c:pt>
                <c:pt idx="59">
                  <c:v>风湿病科</c:v>
                </c:pt>
                <c:pt idx="60">
                  <c:v>医院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99.64445438862681</c:v>
                </c:pt>
                <c:pt idx="1">
                  <c:v>97.93402200671028</c:v>
                </c:pt>
                <c:pt idx="2">
                  <c:v>97.85134194787292</c:v>
                </c:pt>
                <c:pt idx="3">
                  <c:v>97.75705234670207</c:v>
                </c:pt>
                <c:pt idx="4">
                  <c:v>96.41521741213157</c:v>
                </c:pt>
                <c:pt idx="5">
                  <c:v>95.96962008971045</c:v>
                </c:pt>
                <c:pt idx="6">
                  <c:v>95.73574184058762</c:v>
                </c:pt>
                <c:pt idx="7">
                  <c:v>95.60709225884474</c:v>
                </c:pt>
                <c:pt idx="8">
                  <c:v>93.68151670927848</c:v>
                </c:pt>
                <c:pt idx="9">
                  <c:v>92.16148072254235</c:v>
                </c:pt>
                <c:pt idx="10">
                  <c:v>90.82391898592137</c:v>
                </c:pt>
                <c:pt idx="11">
                  <c:v>87.98895056519198</c:v>
                </c:pt>
                <c:pt idx="12">
                  <c:v>84.58111254575435</c:v>
                </c:pt>
                <c:pt idx="13">
                  <c:v>79.19851401015221</c:v>
                </c:pt>
                <c:pt idx="14">
                  <c:v>77.56459075881116</c:v>
                </c:pt>
                <c:pt idx="15">
                  <c:v>77.15366055618786</c:v>
                </c:pt>
                <c:pt idx="16">
                  <c:v>76.6279483133224</c:v>
                </c:pt>
                <c:pt idx="17">
                  <c:v>75.50609566330098</c:v>
                </c:pt>
                <c:pt idx="18">
                  <c:v>74.9408369468683</c:v>
                </c:pt>
                <c:pt idx="19">
                  <c:v>74.53769096206709</c:v>
                </c:pt>
                <c:pt idx="20">
                  <c:v>72.33726373088345</c:v>
                </c:pt>
                <c:pt idx="21">
                  <c:v>70.80507021727533</c:v>
                </c:pt>
                <c:pt idx="22">
                  <c:v>69.63841824357935</c:v>
                </c:pt>
                <c:pt idx="23">
                  <c:v>65.56381700613296</c:v>
                </c:pt>
                <c:pt idx="24">
                  <c:v>65.02625771048241</c:v>
                </c:pt>
                <c:pt idx="25">
                  <c:v>64.12440535746175</c:v>
                </c:pt>
                <c:pt idx="26">
                  <c:v>60.186454607650106</c:v>
                </c:pt>
                <c:pt idx="27">
                  <c:v>57.59032098120373</c:v>
                </c:pt>
                <c:pt idx="28">
                  <c:v>56.29010247639492</c:v>
                </c:pt>
                <c:pt idx="29">
                  <c:v>55.14523224214687</c:v>
                </c:pt>
                <c:pt idx="30">
                  <c:v>51.24003126933978</c:v>
                </c:pt>
                <c:pt idx="31">
                  <c:v>49.60709064356244</c:v>
                </c:pt>
                <c:pt idx="32">
                  <c:v>49.203758227435635</c:v>
                </c:pt>
                <c:pt idx="33">
                  <c:v>48.861747974291816</c:v>
                </c:pt>
                <c:pt idx="34">
                  <c:v>47.75483386902377</c:v>
                </c:pt>
                <c:pt idx="35">
                  <c:v>45.48547466576765</c:v>
                </c:pt>
                <c:pt idx="36">
                  <c:v>44.82534455085106</c:v>
                </c:pt>
                <c:pt idx="37">
                  <c:v>41.19553043534472</c:v>
                </c:pt>
                <c:pt idx="38">
                  <c:v>40.60247312784915</c:v>
                </c:pt>
                <c:pt idx="39">
                  <c:v>40.27937130828758</c:v>
                </c:pt>
                <c:pt idx="40">
                  <c:v>39.026011611681845</c:v>
                </c:pt>
                <c:pt idx="41">
                  <c:v>34.240104209714175</c:v>
                </c:pt>
                <c:pt idx="42">
                  <c:v>31.778133070507387</c:v>
                </c:pt>
                <c:pt idx="43">
                  <c:v>28.25440984261618</c:v>
                </c:pt>
                <c:pt idx="44">
                  <c:v>25.626132768577435</c:v>
                </c:pt>
                <c:pt idx="45">
                  <c:v>24.538279677734607</c:v>
                </c:pt>
                <c:pt idx="46">
                  <c:v>23.068259445906648</c:v>
                </c:pt>
                <c:pt idx="47">
                  <c:v>20.42469302860188</c:v>
                </c:pt>
                <c:pt idx="48">
                  <c:v>19.63957472251201</c:v>
                </c:pt>
                <c:pt idx="49">
                  <c:v>18.59770032182626</c:v>
                </c:pt>
                <c:pt idx="50">
                  <c:v>14.002472491429362</c:v>
                </c:pt>
                <c:pt idx="51">
                  <c:v>13.342241289647227</c:v>
                </c:pt>
                <c:pt idx="52">
                  <c:v>13.194989842559202</c:v>
                </c:pt>
                <c:pt idx="53">
                  <c:v>11.450387534067108</c:v>
                </c:pt>
                <c:pt idx="54">
                  <c:v>9.888279394090937</c:v>
                </c:pt>
                <c:pt idx="55">
                  <c:v>5.804463381233016</c:v>
                </c:pt>
                <c:pt idx="56">
                  <c:v>5.507959033320087</c:v>
                </c:pt>
                <c:pt idx="57">
                  <c:v>3.616932475658974</c:v>
                </c:pt>
                <c:pt idx="58">
                  <c:v>2.4476830122648563</c:v>
                </c:pt>
                <c:pt idx="59">
                  <c:v>0.9974323525552942</c:v>
                </c:pt>
                <c:pt idx="60">
                  <c:v>0.4656</c:v>
                </c:pt>
                <c:pt idx="61">
                  <c:v>0.04221730631364107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周围血管科</c:v>
                </c:pt>
                <c:pt idx="2">
                  <c:v>小儿推拿科</c:v>
                </c:pt>
                <c:pt idx="3">
                  <c:v>妇二科</c:v>
                </c:pt>
                <c:pt idx="4">
                  <c:v>男科</c:v>
                </c:pt>
                <c:pt idx="5">
                  <c:v>心病二科</c:v>
                </c:pt>
                <c:pt idx="6">
                  <c:v>口腔科</c:v>
                </c:pt>
                <c:pt idx="7">
                  <c:v>皮肤科</c:v>
                </c:pt>
                <c:pt idx="8">
                  <c:v>身心医学科</c:v>
                </c:pt>
                <c:pt idx="9">
                  <c:v>西区重症医学科</c:v>
                </c:pt>
                <c:pt idx="10">
                  <c:v>泌尿外科</c:v>
                </c:pt>
                <c:pt idx="11">
                  <c:v>脊柱骨科</c:v>
                </c:pt>
                <c:pt idx="12">
                  <c:v>儿科</c:v>
                </c:pt>
                <c:pt idx="13">
                  <c:v>眼科</c:v>
                </c:pt>
                <c:pt idx="14">
                  <c:v>微创骨科</c:v>
                </c:pt>
                <c:pt idx="15">
                  <c:v>肛肠科</c:v>
                </c:pt>
                <c:pt idx="16">
                  <c:v>肾病科</c:v>
                </c:pt>
                <c:pt idx="17">
                  <c:v>妇科妇二科合并</c:v>
                </c:pt>
                <c:pt idx="18">
                  <c:v>中医外治中心</c:v>
                </c:pt>
                <c:pt idx="19">
                  <c:v>妇科</c:v>
                </c:pt>
                <c:pt idx="20">
                  <c:v>老年医学科</c:v>
                </c:pt>
                <c:pt idx="21">
                  <c:v>创伤骨科</c:v>
                </c:pt>
                <c:pt idx="22">
                  <c:v>呼吸内科</c:v>
                </c:pt>
                <c:pt idx="23">
                  <c:v>肝胆外科</c:v>
                </c:pt>
                <c:pt idx="24">
                  <c:v>中医经典科</c:v>
                </c:pt>
                <c:pt idx="25">
                  <c:v>美容皮肤科</c:v>
                </c:pt>
                <c:pt idx="26">
                  <c:v>肿瘤内科</c:v>
                </c:pt>
                <c:pt idx="27">
                  <c:v>普通外科</c:v>
                </c:pt>
                <c:pt idx="28">
                  <c:v>东区重症医学科</c:v>
                </c:pt>
                <c:pt idx="29">
                  <c:v>东区肾病科</c:v>
                </c:pt>
                <c:pt idx="30">
                  <c:v>治未病中心</c:v>
                </c:pt>
                <c:pt idx="31">
                  <c:v>脾胃科消化科合并</c:v>
                </c:pt>
                <c:pt idx="32">
                  <c:v>脑病一科</c:v>
                </c:pt>
                <c:pt idx="33">
                  <c:v>综合内科</c:v>
                </c:pt>
                <c:pt idx="34">
                  <c:v>胸外科</c:v>
                </c:pt>
                <c:pt idx="35">
                  <c:v>康复科</c:v>
                </c:pt>
                <c:pt idx="36">
                  <c:v>心血管内科</c:v>
                </c:pt>
                <c:pt idx="37">
                  <c:v>神经外科</c:v>
                </c:pt>
                <c:pt idx="38">
                  <c:v>骨科</c:v>
                </c:pt>
                <c:pt idx="39">
                  <c:v>显微骨科</c:v>
                </c:pt>
                <c:pt idx="40">
                  <c:v>重症医学科</c:v>
                </c:pt>
                <c:pt idx="41">
                  <c:v>脾胃病科</c:v>
                </c:pt>
                <c:pt idx="42">
                  <c:v>关节骨科</c:v>
                </c:pt>
                <c:pt idx="43">
                  <c:v>心病四科</c:v>
                </c:pt>
                <c:pt idx="44">
                  <c:v>产科</c:v>
                </c:pt>
                <c:pt idx="45">
                  <c:v>心病三科</c:v>
                </c:pt>
                <c:pt idx="46">
                  <c:v>针灸科</c:v>
                </c:pt>
                <c:pt idx="47">
                  <c:v>内分泌科</c:v>
                </c:pt>
                <c:pt idx="48">
                  <c:v>耳鼻喉科</c:v>
                </c:pt>
                <c:pt idx="49">
                  <c:v>肾脏内科</c:v>
                </c:pt>
                <c:pt idx="50">
                  <c:v>乳腺甲状腺外科</c:v>
                </c:pt>
                <c:pt idx="51">
                  <c:v>推拿科</c:v>
                </c:pt>
                <c:pt idx="52">
                  <c:v>运动损伤骨科</c:v>
                </c:pt>
                <c:pt idx="53">
                  <c:v>医院</c:v>
                </c:pt>
                <c:pt idx="54">
                  <c:v>心病一科</c:v>
                </c:pt>
                <c:pt idx="55">
                  <c:v>消化内科</c:v>
                </c:pt>
                <c:pt idx="56">
                  <c:v>肝病科</c:v>
                </c:pt>
                <c:pt idx="57">
                  <c:v>风湿病科</c:v>
                </c:pt>
                <c:pt idx="58">
                  <c:v>神经内科</c:v>
                </c:pt>
                <c:pt idx="59">
                  <c:v>脑病二科</c:v>
                </c:pt>
                <c:pt idx="60">
                  <c:v>脑病三科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95.11779156907522</c:v>
                </c:pt>
                <c:pt idx="1">
                  <c:v>92.98783260413019</c:v>
                </c:pt>
                <c:pt idx="2">
                  <c:v>92.95196376951682</c:v>
                </c:pt>
                <c:pt idx="3">
                  <c:v>86.07898410803958</c:v>
                </c:pt>
                <c:pt idx="4">
                  <c:v>84.93290546548418</c:v>
                </c:pt>
                <c:pt idx="5">
                  <c:v>80.52354642591362</c:v>
                </c:pt>
                <c:pt idx="6">
                  <c:v>79.93479489729525</c:v>
                </c:pt>
                <c:pt idx="7">
                  <c:v>79.58182520504187</c:v>
                </c:pt>
                <c:pt idx="8">
                  <c:v>77.30960348353895</c:v>
                </c:pt>
                <c:pt idx="9">
                  <c:v>73.3947495206358</c:v>
                </c:pt>
                <c:pt idx="10">
                  <c:v>73.19931080606305</c:v>
                </c:pt>
                <c:pt idx="11">
                  <c:v>71.9983743543944</c:v>
                </c:pt>
                <c:pt idx="12">
                  <c:v>70.76152157998834</c:v>
                </c:pt>
                <c:pt idx="13">
                  <c:v>70.26349346807488</c:v>
                </c:pt>
                <c:pt idx="14">
                  <c:v>68.09559927365983</c:v>
                </c:pt>
                <c:pt idx="15">
                  <c:v>68.0314726624258</c:v>
                </c:pt>
                <c:pt idx="16">
                  <c:v>67.37717382355619</c:v>
                </c:pt>
                <c:pt idx="17">
                  <c:v>67.35939205285351</c:v>
                </c:pt>
                <c:pt idx="18">
                  <c:v>63.626636373743885</c:v>
                </c:pt>
                <c:pt idx="19">
                  <c:v>58.653123771385296</c:v>
                </c:pt>
                <c:pt idx="20">
                  <c:v>56.759743989623914</c:v>
                </c:pt>
                <c:pt idx="21">
                  <c:v>56.11502680565748</c:v>
                </c:pt>
                <c:pt idx="22">
                  <c:v>54.272992373846506</c:v>
                </c:pt>
                <c:pt idx="23">
                  <c:v>53.9841560538336</c:v>
                </c:pt>
                <c:pt idx="24">
                  <c:v>52.62750542404342</c:v>
                </c:pt>
                <c:pt idx="25">
                  <c:v>52.52113630775279</c:v>
                </c:pt>
                <c:pt idx="26">
                  <c:v>48.79959375895866</c:v>
                </c:pt>
                <c:pt idx="27">
                  <c:v>48.261866396844624</c:v>
                </c:pt>
                <c:pt idx="28">
                  <c:v>48.065533167635245</c:v>
                </c:pt>
                <c:pt idx="29">
                  <c:v>47.111395430773314</c:v>
                </c:pt>
                <c:pt idx="30">
                  <c:v>46.18395610600605</c:v>
                </c:pt>
                <c:pt idx="31">
                  <c:v>45.381807946016565</c:v>
                </c:pt>
                <c:pt idx="32">
                  <c:v>42.0724602708523</c:v>
                </c:pt>
                <c:pt idx="33">
                  <c:v>41.02979292594069</c:v>
                </c:pt>
                <c:pt idx="34">
                  <c:v>40.37162444665723</c:v>
                </c:pt>
                <c:pt idx="35">
                  <c:v>38.99726241831103</c:v>
                </c:pt>
                <c:pt idx="36">
                  <c:v>37.901930271331594</c:v>
                </c:pt>
                <c:pt idx="37">
                  <c:v>33.09476934472588</c:v>
                </c:pt>
                <c:pt idx="38">
                  <c:v>32.70144777027228</c:v>
                </c:pt>
                <c:pt idx="39">
                  <c:v>31.084093619841703</c:v>
                </c:pt>
                <c:pt idx="40">
                  <c:v>28.29116781973593</c:v>
                </c:pt>
                <c:pt idx="41">
                  <c:v>27.113603638131135</c:v>
                </c:pt>
                <c:pt idx="42">
                  <c:v>26.555335680931023</c:v>
                </c:pt>
                <c:pt idx="43">
                  <c:v>26.304879076842845</c:v>
                </c:pt>
                <c:pt idx="44">
                  <c:v>25.895021911752348</c:v>
                </c:pt>
                <c:pt idx="45">
                  <c:v>24.95332079399757</c:v>
                </c:pt>
                <c:pt idx="46">
                  <c:v>23.114662973388313</c:v>
                </c:pt>
                <c:pt idx="47">
                  <c:v>22.869751190444298</c:v>
                </c:pt>
                <c:pt idx="48">
                  <c:v>22.606096620196702</c:v>
                </c:pt>
                <c:pt idx="49">
                  <c:v>22.16570863824403</c:v>
                </c:pt>
                <c:pt idx="50">
                  <c:v>19.653578959353936</c:v>
                </c:pt>
                <c:pt idx="51">
                  <c:v>19.179072509228035</c:v>
                </c:pt>
                <c:pt idx="52">
                  <c:v>18.6159509941098</c:v>
                </c:pt>
                <c:pt idx="53">
                  <c:v>17.832259513262862</c:v>
                </c:pt>
                <c:pt idx="54">
                  <c:v>17.484601529710698</c:v>
                </c:pt>
                <c:pt idx="55">
                  <c:v>16.985341711510028</c:v>
                </c:pt>
                <c:pt idx="56">
                  <c:v>15.650252023429022</c:v>
                </c:pt>
                <c:pt idx="57">
                  <c:v>13.40266503442007</c:v>
                </c:pt>
                <c:pt idx="58">
                  <c:v>8.409755857211088</c:v>
                </c:pt>
                <c:pt idx="59">
                  <c:v>6.976148631909496</c:v>
                </c:pt>
                <c:pt idx="60">
                  <c:v>2.233747060877689</c:v>
                </c:pt>
                <c:pt idx="61">
                  <c:v>1.732583723073522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妇科</c:v>
                </c:pt>
                <c:pt idx="2">
                  <c:v>肿瘤内科</c:v>
                </c:pt>
                <c:pt idx="3">
                  <c:v>心病四科</c:v>
                </c:pt>
                <c:pt idx="4">
                  <c:v>风湿病科</c:v>
                </c:pt>
                <c:pt idx="5">
                  <c:v>泌尿外科</c:v>
                </c:pt>
                <c:pt idx="6">
                  <c:v>关节骨科</c:v>
                </c:pt>
                <c:pt idx="7">
                  <c:v>小儿推拿科</c:v>
                </c:pt>
                <c:pt idx="8">
                  <c:v>西区重症医学科</c:v>
                </c:pt>
                <c:pt idx="9">
                  <c:v>乳腺甲状腺外科</c:v>
                </c:pt>
                <c:pt idx="10">
                  <c:v>神经外科</c:v>
                </c:pt>
                <c:pt idx="11">
                  <c:v>脑病三科</c:v>
                </c:pt>
                <c:pt idx="12">
                  <c:v>脾胃病科</c:v>
                </c:pt>
                <c:pt idx="13">
                  <c:v>肛肠科</c:v>
                </c:pt>
                <c:pt idx="14">
                  <c:v>治未病中心</c:v>
                </c:pt>
                <c:pt idx="15">
                  <c:v>中医经典科</c:v>
                </c:pt>
                <c:pt idx="16">
                  <c:v>东区重症医学科</c:v>
                </c:pt>
                <c:pt idx="17">
                  <c:v>脊柱骨科</c:v>
                </c:pt>
                <c:pt idx="18">
                  <c:v>心病一科</c:v>
                </c:pt>
                <c:pt idx="19">
                  <c:v>消化内科</c:v>
                </c:pt>
                <c:pt idx="20">
                  <c:v>肝胆外科</c:v>
                </c:pt>
                <c:pt idx="21">
                  <c:v>康复科</c:v>
                </c:pt>
                <c:pt idx="22">
                  <c:v>美容皮肤科</c:v>
                </c:pt>
                <c:pt idx="23">
                  <c:v>中医外治中心</c:v>
                </c:pt>
                <c:pt idx="24">
                  <c:v>脾胃科消化科合并</c:v>
                </c:pt>
                <c:pt idx="25">
                  <c:v>推拿科</c:v>
                </c:pt>
                <c:pt idx="26">
                  <c:v>血液科</c:v>
                </c:pt>
                <c:pt idx="27">
                  <c:v>老年医学科</c:v>
                </c:pt>
                <c:pt idx="28">
                  <c:v>医院</c:v>
                </c:pt>
                <c:pt idx="29">
                  <c:v>男科</c:v>
                </c:pt>
                <c:pt idx="30">
                  <c:v>骨科</c:v>
                </c:pt>
                <c:pt idx="31">
                  <c:v>针灸科</c:v>
                </c:pt>
                <c:pt idx="32">
                  <c:v>脑病二科</c:v>
                </c:pt>
                <c:pt idx="33">
                  <c:v>肾脏内科</c:v>
                </c:pt>
                <c:pt idx="34">
                  <c:v>显微骨科</c:v>
                </c:pt>
                <c:pt idx="35">
                  <c:v>微创骨科</c:v>
                </c:pt>
                <c:pt idx="36">
                  <c:v>脑病一科</c:v>
                </c:pt>
                <c:pt idx="37">
                  <c:v>综合内科</c:v>
                </c:pt>
                <c:pt idx="38">
                  <c:v>身心医学科</c:v>
                </c:pt>
                <c:pt idx="39">
                  <c:v>儿科</c:v>
                </c:pt>
                <c:pt idx="40">
                  <c:v>周围血管科</c:v>
                </c:pt>
                <c:pt idx="41">
                  <c:v>耳鼻喉科</c:v>
                </c:pt>
                <c:pt idx="42">
                  <c:v>产科</c:v>
                </c:pt>
                <c:pt idx="43">
                  <c:v>心病二科</c:v>
                </c:pt>
                <c:pt idx="44">
                  <c:v>普通外科</c:v>
                </c:pt>
                <c:pt idx="45">
                  <c:v>内分泌科</c:v>
                </c:pt>
                <c:pt idx="46">
                  <c:v>呼吸内科</c:v>
                </c:pt>
                <c:pt idx="47">
                  <c:v>肝病科</c:v>
                </c:pt>
                <c:pt idx="48">
                  <c:v>肾病科</c:v>
                </c:pt>
                <c:pt idx="49">
                  <c:v>重症医学科</c:v>
                </c:pt>
                <c:pt idx="50">
                  <c:v>胸外科</c:v>
                </c:pt>
                <c:pt idx="51">
                  <c:v>运动损伤骨科</c:v>
                </c:pt>
                <c:pt idx="52">
                  <c:v>神经内科</c:v>
                </c:pt>
                <c:pt idx="53">
                  <c:v>眼科</c:v>
                </c:pt>
                <c:pt idx="54">
                  <c:v>妇科妇二科合并</c:v>
                </c:pt>
                <c:pt idx="55">
                  <c:v>皮肤科</c:v>
                </c:pt>
                <c:pt idx="56">
                  <c:v>妇二科</c:v>
                </c:pt>
                <c:pt idx="57">
                  <c:v>口腔科</c:v>
                </c:pt>
                <c:pt idx="58">
                  <c:v>创伤骨科</c:v>
                </c:pt>
                <c:pt idx="59">
                  <c:v>小儿骨科</c:v>
                </c:pt>
                <c:pt idx="60">
                  <c:v>心病三科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99.62557380808015</c:v>
                </c:pt>
                <c:pt idx="1">
                  <c:v>96.55294693633623</c:v>
                </c:pt>
                <c:pt idx="2">
                  <c:v>95.85670343808215</c:v>
                </c:pt>
                <c:pt idx="3">
                  <c:v>94.87309293604913</c:v>
                </c:pt>
                <c:pt idx="4">
                  <c:v>94.31023244405183</c:v>
                </c:pt>
                <c:pt idx="5">
                  <c:v>91.51297126589218</c:v>
                </c:pt>
                <c:pt idx="6">
                  <c:v>90.9017440375067</c:v>
                </c:pt>
                <c:pt idx="7">
                  <c:v>85.85900476423294</c:v>
                </c:pt>
                <c:pt idx="8">
                  <c:v>83.77681250701656</c:v>
                </c:pt>
                <c:pt idx="9">
                  <c:v>83.52604049559262</c:v>
                </c:pt>
                <c:pt idx="10">
                  <c:v>79.14980768245073</c:v>
                </c:pt>
                <c:pt idx="11">
                  <c:v>77.81487862782303</c:v>
                </c:pt>
                <c:pt idx="12">
                  <c:v>76.5723463705581</c:v>
                </c:pt>
                <c:pt idx="13">
                  <c:v>76.3295666408548</c:v>
                </c:pt>
                <c:pt idx="14">
                  <c:v>74.91017971958178</c:v>
                </c:pt>
                <c:pt idx="15">
                  <c:v>73.09354896876941</c:v>
                </c:pt>
                <c:pt idx="16">
                  <c:v>72.90573258801886</c:v>
                </c:pt>
                <c:pt idx="17">
                  <c:v>69.97462341564457</c:v>
                </c:pt>
                <c:pt idx="18">
                  <c:v>69.57633319610228</c:v>
                </c:pt>
                <c:pt idx="19">
                  <c:v>68.88199461662083</c:v>
                </c:pt>
                <c:pt idx="20">
                  <c:v>64.1038583952481</c:v>
                </c:pt>
                <c:pt idx="21">
                  <c:v>63.529399629840896</c:v>
                </c:pt>
                <c:pt idx="22">
                  <c:v>63.279097460672354</c:v>
                </c:pt>
                <c:pt idx="23">
                  <c:v>60.01737424898319</c:v>
                </c:pt>
                <c:pt idx="24">
                  <c:v>59.74661629529017</c:v>
                </c:pt>
                <c:pt idx="25">
                  <c:v>58.70812195305501</c:v>
                </c:pt>
                <c:pt idx="26">
                  <c:v>56.075002381456244</c:v>
                </c:pt>
                <c:pt idx="27">
                  <c:v>52.44331894266197</c:v>
                </c:pt>
                <c:pt idx="28">
                  <c:v>52.070497484775345</c:v>
                </c:pt>
                <c:pt idx="29">
                  <c:v>51.98195877188254</c:v>
                </c:pt>
                <c:pt idx="30">
                  <c:v>49.97458383761884</c:v>
                </c:pt>
                <c:pt idx="31">
                  <c:v>49.79393940688921</c:v>
                </c:pt>
                <c:pt idx="32">
                  <c:v>45.79087777253639</c:v>
                </c:pt>
                <c:pt idx="33">
                  <c:v>43.986002938044265</c:v>
                </c:pt>
                <c:pt idx="34">
                  <c:v>43.191223796355274</c:v>
                </c:pt>
                <c:pt idx="35">
                  <c:v>39.060610575981784</c:v>
                </c:pt>
                <c:pt idx="36">
                  <c:v>37.26479423411535</c:v>
                </c:pt>
                <c:pt idx="37">
                  <c:v>36.94418539444757</c:v>
                </c:pt>
                <c:pt idx="38">
                  <c:v>35.16514971460018</c:v>
                </c:pt>
                <c:pt idx="39">
                  <c:v>32.768853233666185</c:v>
                </c:pt>
                <c:pt idx="40">
                  <c:v>32.650483164471524</c:v>
                </c:pt>
                <c:pt idx="41">
                  <c:v>29.166547199246118</c:v>
                </c:pt>
                <c:pt idx="42">
                  <c:v>29.080977051095758</c:v>
                </c:pt>
                <c:pt idx="43">
                  <c:v>27.172179445341094</c:v>
                </c:pt>
                <c:pt idx="44">
                  <c:v>26.87491454965347</c:v>
                </c:pt>
                <c:pt idx="45">
                  <c:v>26.263689848051165</c:v>
                </c:pt>
                <c:pt idx="46">
                  <c:v>25.733955827507305</c:v>
                </c:pt>
                <c:pt idx="47">
                  <c:v>24.79568652338071</c:v>
                </c:pt>
                <c:pt idx="48">
                  <c:v>24.56834415614404</c:v>
                </c:pt>
                <c:pt idx="49">
                  <c:v>22.295029982670854</c:v>
                </c:pt>
                <c:pt idx="50">
                  <c:v>22.106740285953386</c:v>
                </c:pt>
                <c:pt idx="51">
                  <c:v>21.580964154640704</c:v>
                </c:pt>
                <c:pt idx="52">
                  <c:v>15.172147232954236</c:v>
                </c:pt>
                <c:pt idx="53">
                  <c:v>14.132866920027954</c:v>
                </c:pt>
                <c:pt idx="54">
                  <c:v>13.94043981827977</c:v>
                </c:pt>
                <c:pt idx="55">
                  <c:v>13.926239037492817</c:v>
                </c:pt>
                <c:pt idx="56">
                  <c:v>13.026684964931556</c:v>
                </c:pt>
                <c:pt idx="57">
                  <c:v>11.46003537965723</c:v>
                </c:pt>
                <c:pt idx="58">
                  <c:v>11.346295351576941</c:v>
                </c:pt>
                <c:pt idx="59">
                  <c:v>6.315251558242108</c:v>
                </c:pt>
                <c:pt idx="60">
                  <c:v>0.25559911181809447</c:v>
                </c:pt>
                <c:pt idx="61">
                  <c:v>0.1909299163368683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中医经典科</c:v>
                </c:pt>
                <c:pt idx="2">
                  <c:v>神经外科</c:v>
                </c:pt>
                <c:pt idx="3">
                  <c:v>产科</c:v>
                </c:pt>
                <c:pt idx="4">
                  <c:v>泌尿外科</c:v>
                </c:pt>
                <c:pt idx="5">
                  <c:v>心病四科</c:v>
                </c:pt>
                <c:pt idx="6">
                  <c:v>小儿骨科</c:v>
                </c:pt>
                <c:pt idx="7">
                  <c:v>皮肤科</c:v>
                </c:pt>
                <c:pt idx="8">
                  <c:v>重症医学科</c:v>
                </c:pt>
                <c:pt idx="9">
                  <c:v>心病三科</c:v>
                </c:pt>
                <c:pt idx="10">
                  <c:v>脊柱骨科</c:v>
                </c:pt>
                <c:pt idx="11">
                  <c:v>肿瘤内科</c:v>
                </c:pt>
                <c:pt idx="12">
                  <c:v>乳腺甲状腺外科</c:v>
                </c:pt>
                <c:pt idx="13">
                  <c:v>口腔科</c:v>
                </c:pt>
                <c:pt idx="14">
                  <c:v>治未病中心</c:v>
                </c:pt>
                <c:pt idx="15">
                  <c:v>妇二科</c:v>
                </c:pt>
                <c:pt idx="16">
                  <c:v>身心医学科</c:v>
                </c:pt>
                <c:pt idx="17">
                  <c:v>耳鼻喉科</c:v>
                </c:pt>
                <c:pt idx="18">
                  <c:v>综合内科</c:v>
                </c:pt>
                <c:pt idx="19">
                  <c:v>肾病科</c:v>
                </c:pt>
                <c:pt idx="20">
                  <c:v>心病二科</c:v>
                </c:pt>
                <c:pt idx="21">
                  <c:v>风湿病科</c:v>
                </c:pt>
                <c:pt idx="22">
                  <c:v>脑病二科</c:v>
                </c:pt>
                <c:pt idx="23">
                  <c:v>显微骨科</c:v>
                </c:pt>
                <c:pt idx="24">
                  <c:v>康复科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内分泌科</c:v>
                </c:pt>
                <c:pt idx="28">
                  <c:v>肝胆外科</c:v>
                </c:pt>
                <c:pt idx="29">
                  <c:v>小儿推拿科</c:v>
                </c:pt>
                <c:pt idx="30">
                  <c:v>脑病三科</c:v>
                </c:pt>
                <c:pt idx="31">
                  <c:v>医院</c:v>
                </c:pt>
                <c:pt idx="32">
                  <c:v>美容皮肤科</c:v>
                </c:pt>
                <c:pt idx="33">
                  <c:v>西区重症医学科</c:v>
                </c:pt>
                <c:pt idx="34">
                  <c:v>妇科</c:v>
                </c:pt>
                <c:pt idx="35">
                  <c:v>运动损伤骨科</c:v>
                </c:pt>
                <c:pt idx="36">
                  <c:v>推拿科</c:v>
                </c:pt>
                <c:pt idx="37">
                  <c:v>针灸科</c:v>
                </c:pt>
                <c:pt idx="38">
                  <c:v>关节骨科</c:v>
                </c:pt>
                <c:pt idx="39">
                  <c:v>创伤骨科</c:v>
                </c:pt>
                <c:pt idx="40">
                  <c:v>微创骨科</c:v>
                </c:pt>
                <c:pt idx="41">
                  <c:v>呼吸内科</c:v>
                </c:pt>
                <c:pt idx="42">
                  <c:v>胸外科</c:v>
                </c:pt>
                <c:pt idx="43">
                  <c:v>东区重症医学科</c:v>
                </c:pt>
                <c:pt idx="44">
                  <c:v>周围血管科</c:v>
                </c:pt>
                <c:pt idx="45">
                  <c:v>脾胃科消化科合并</c:v>
                </c:pt>
                <c:pt idx="46">
                  <c:v>消化内科</c:v>
                </c:pt>
                <c:pt idx="47">
                  <c:v>男科</c:v>
                </c:pt>
                <c:pt idx="48">
                  <c:v>妇科妇二科合并</c:v>
                </c:pt>
                <c:pt idx="49">
                  <c:v>肛肠科</c:v>
                </c:pt>
                <c:pt idx="50">
                  <c:v>血液科</c:v>
                </c:pt>
                <c:pt idx="51">
                  <c:v>脾胃病科</c:v>
                </c:pt>
                <c:pt idx="52">
                  <c:v>脑病一科</c:v>
                </c:pt>
                <c:pt idx="53">
                  <c:v>儿科</c:v>
                </c:pt>
                <c:pt idx="54">
                  <c:v>心血管内科</c:v>
                </c:pt>
                <c:pt idx="55">
                  <c:v>心病一科</c:v>
                </c:pt>
                <c:pt idx="56">
                  <c:v>肾脏内科</c:v>
                </c:pt>
                <c:pt idx="57">
                  <c:v>肝病科</c:v>
                </c:pt>
                <c:pt idx="58">
                  <c:v>眼科</c:v>
                </c:pt>
                <c:pt idx="59">
                  <c:v>神经内科</c:v>
                </c:pt>
                <c:pt idx="60">
                  <c:v>普通外科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97.29691752887987</c:v>
                </c:pt>
                <c:pt idx="2">
                  <c:v>90.76527327972013</c:v>
                </c:pt>
                <c:pt idx="3">
                  <c:v>89.22062425958984</c:v>
                </c:pt>
                <c:pt idx="4">
                  <c:v>88.11404272952281</c:v>
                </c:pt>
                <c:pt idx="5">
                  <c:v>87.54899065769304</c:v>
                </c:pt>
                <c:pt idx="6">
                  <c:v>87.26725521851687</c:v>
                </c:pt>
                <c:pt idx="7">
                  <c:v>87.08714820182834</c:v>
                </c:pt>
                <c:pt idx="8">
                  <c:v>84.43514263326239</c:v>
                </c:pt>
                <c:pt idx="9">
                  <c:v>82.5625225575797</c:v>
                </c:pt>
                <c:pt idx="10">
                  <c:v>82.53619705621189</c:v>
                </c:pt>
                <c:pt idx="11">
                  <c:v>80.54952806929107</c:v>
                </c:pt>
                <c:pt idx="12">
                  <c:v>80.2799318004622</c:v>
                </c:pt>
                <c:pt idx="13">
                  <c:v>78.85805300341474</c:v>
                </c:pt>
                <c:pt idx="14">
                  <c:v>78.1128513914156</c:v>
                </c:pt>
                <c:pt idx="15">
                  <c:v>74.52250272436301</c:v>
                </c:pt>
                <c:pt idx="16">
                  <c:v>73.94737612046376</c:v>
                </c:pt>
                <c:pt idx="17">
                  <c:v>73.27918238725229</c:v>
                </c:pt>
                <c:pt idx="18">
                  <c:v>70.97845722847559</c:v>
                </c:pt>
                <c:pt idx="19">
                  <c:v>70.95210076202449</c:v>
                </c:pt>
                <c:pt idx="20">
                  <c:v>69.16588450180049</c:v>
                </c:pt>
                <c:pt idx="21">
                  <c:v>68.1841112340177</c:v>
                </c:pt>
                <c:pt idx="22">
                  <c:v>62.574944462988036</c:v>
                </c:pt>
                <c:pt idx="23">
                  <c:v>61.525927125351764</c:v>
                </c:pt>
                <c:pt idx="24">
                  <c:v>61.09195884906525</c:v>
                </c:pt>
                <c:pt idx="25">
                  <c:v>60.28217676906709</c:v>
                </c:pt>
                <c:pt idx="26">
                  <c:v>59.38151446253799</c:v>
                </c:pt>
                <c:pt idx="27">
                  <c:v>58.77837083153689</c:v>
                </c:pt>
                <c:pt idx="28">
                  <c:v>58.12180009165325</c:v>
                </c:pt>
                <c:pt idx="29">
                  <c:v>56.66568560660316</c:v>
                </c:pt>
                <c:pt idx="30">
                  <c:v>53.287169373459385</c:v>
                </c:pt>
                <c:pt idx="31">
                  <c:v>53.233213725699265</c:v>
                </c:pt>
                <c:pt idx="32">
                  <c:v>53.19103700809728</c:v>
                </c:pt>
                <c:pt idx="33">
                  <c:v>53.08493779815393</c:v>
                </c:pt>
                <c:pt idx="34">
                  <c:v>53.04175276146058</c:v>
                </c:pt>
                <c:pt idx="35">
                  <c:v>49.63459260602017</c:v>
                </c:pt>
                <c:pt idx="36">
                  <c:v>49.5202999430013</c:v>
                </c:pt>
                <c:pt idx="37">
                  <c:v>49.14376077173685</c:v>
                </c:pt>
                <c:pt idx="38">
                  <c:v>44.41053839789913</c:v>
                </c:pt>
                <c:pt idx="39">
                  <c:v>43.71253139360064</c:v>
                </c:pt>
                <c:pt idx="40">
                  <c:v>43.663208166285656</c:v>
                </c:pt>
                <c:pt idx="41">
                  <c:v>40.310700716606995</c:v>
                </c:pt>
                <c:pt idx="42">
                  <c:v>39.72943947581056</c:v>
                </c:pt>
                <c:pt idx="43">
                  <c:v>39.3849634295959</c:v>
                </c:pt>
                <c:pt idx="44">
                  <c:v>37.28289602976043</c:v>
                </c:pt>
                <c:pt idx="45">
                  <c:v>35.175959425483875</c:v>
                </c:pt>
                <c:pt idx="46">
                  <c:v>34.46836021704409</c:v>
                </c:pt>
                <c:pt idx="47">
                  <c:v>32.90546243439545</c:v>
                </c:pt>
                <c:pt idx="48">
                  <c:v>32.132028111414314</c:v>
                </c:pt>
                <c:pt idx="49">
                  <c:v>30.975616801554814</c:v>
                </c:pt>
                <c:pt idx="50">
                  <c:v>27.417095667178774</c:v>
                </c:pt>
                <c:pt idx="51">
                  <c:v>26.480858432531768</c:v>
                </c:pt>
                <c:pt idx="52">
                  <c:v>22.307065260601547</c:v>
                </c:pt>
                <c:pt idx="53">
                  <c:v>20.549186223690683</c:v>
                </c:pt>
                <c:pt idx="54">
                  <c:v>16.99790137860539</c:v>
                </c:pt>
                <c:pt idx="55">
                  <c:v>15.161488996293158</c:v>
                </c:pt>
                <c:pt idx="56">
                  <c:v>15.013898675830285</c:v>
                </c:pt>
                <c:pt idx="57">
                  <c:v>12.034595132521138</c:v>
                </c:pt>
                <c:pt idx="58">
                  <c:v>11.923129731309304</c:v>
                </c:pt>
                <c:pt idx="59">
                  <c:v>11.080353244218514</c:v>
                </c:pt>
                <c:pt idx="60">
                  <c:v>4.997104043641956</c:v>
                </c:pt>
                <c:pt idx="61">
                  <c:v>3.3350657983956205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普通外科</c:v>
                </c:pt>
                <c:pt idx="2">
                  <c:v>中医经典科</c:v>
                </c:pt>
                <c:pt idx="3">
                  <c:v>康复科</c:v>
                </c:pt>
                <c:pt idx="4">
                  <c:v>口腔科</c:v>
                </c:pt>
                <c:pt idx="5">
                  <c:v>儿科</c:v>
                </c:pt>
                <c:pt idx="6">
                  <c:v>呼吸内科</c:v>
                </c:pt>
                <c:pt idx="7">
                  <c:v>肾脏内科</c:v>
                </c:pt>
                <c:pt idx="8">
                  <c:v>关节骨科</c:v>
                </c:pt>
                <c:pt idx="9">
                  <c:v>心病四科</c:v>
                </c:pt>
                <c:pt idx="10">
                  <c:v>小儿推拿科</c:v>
                </c:pt>
                <c:pt idx="11">
                  <c:v>肝胆外科</c:v>
                </c:pt>
                <c:pt idx="12">
                  <c:v>耳鼻喉科</c:v>
                </c:pt>
                <c:pt idx="13">
                  <c:v>中医外治中心</c:v>
                </c:pt>
                <c:pt idx="14">
                  <c:v>显微骨科</c:v>
                </c:pt>
                <c:pt idx="15">
                  <c:v>身心医学科</c:v>
                </c:pt>
                <c:pt idx="16">
                  <c:v>微创骨科</c:v>
                </c:pt>
                <c:pt idx="17">
                  <c:v>重症医学科</c:v>
                </c:pt>
                <c:pt idx="18">
                  <c:v>产科</c:v>
                </c:pt>
                <c:pt idx="19">
                  <c:v>肾病科</c:v>
                </c:pt>
                <c:pt idx="20">
                  <c:v>综合内科</c:v>
                </c:pt>
                <c:pt idx="21">
                  <c:v>骨科</c:v>
                </c:pt>
                <c:pt idx="22">
                  <c:v>心血管内科</c:v>
                </c:pt>
                <c:pt idx="23">
                  <c:v>风湿病科</c:v>
                </c:pt>
                <c:pt idx="24">
                  <c:v>东区重症医学科</c:v>
                </c:pt>
                <c:pt idx="25">
                  <c:v>血液科</c:v>
                </c:pt>
                <c:pt idx="26">
                  <c:v>肝病科</c:v>
                </c:pt>
                <c:pt idx="27">
                  <c:v>医院</c:v>
                </c:pt>
                <c:pt idx="28">
                  <c:v>美容皮肤科</c:v>
                </c:pt>
                <c:pt idx="29">
                  <c:v>眼科</c:v>
                </c:pt>
                <c:pt idx="30">
                  <c:v>胸外科</c:v>
                </c:pt>
                <c:pt idx="31">
                  <c:v>神经外科</c:v>
                </c:pt>
                <c:pt idx="32">
                  <c:v>神经内科</c:v>
                </c:pt>
                <c:pt idx="33">
                  <c:v>肛肠科</c:v>
                </c:pt>
                <c:pt idx="34">
                  <c:v>小儿骨科</c:v>
                </c:pt>
                <c:pt idx="35">
                  <c:v>针灸科</c:v>
                </c:pt>
                <c:pt idx="36">
                  <c:v>脾胃病科</c:v>
                </c:pt>
                <c:pt idx="37">
                  <c:v>妇科</c:v>
                </c:pt>
                <c:pt idx="38">
                  <c:v>脑病一科</c:v>
                </c:pt>
                <c:pt idx="39">
                  <c:v>心病三科</c:v>
                </c:pt>
                <c:pt idx="40">
                  <c:v>脑病三科</c:v>
                </c:pt>
                <c:pt idx="41">
                  <c:v>西区重症医学科</c:v>
                </c:pt>
                <c:pt idx="42">
                  <c:v>脾胃科消化科合并</c:v>
                </c:pt>
                <c:pt idx="43">
                  <c:v>脑病二科</c:v>
                </c:pt>
                <c:pt idx="44">
                  <c:v>创伤骨科</c:v>
                </c:pt>
                <c:pt idx="45">
                  <c:v>脊柱骨科</c:v>
                </c:pt>
                <c:pt idx="46">
                  <c:v>心病一科</c:v>
                </c:pt>
                <c:pt idx="47">
                  <c:v>周围血管科</c:v>
                </c:pt>
                <c:pt idx="48">
                  <c:v>泌尿外科</c:v>
                </c:pt>
                <c:pt idx="49">
                  <c:v>妇二科</c:v>
                </c:pt>
                <c:pt idx="50">
                  <c:v>皮肤科</c:v>
                </c:pt>
                <c:pt idx="51">
                  <c:v>内分泌科</c:v>
                </c:pt>
                <c:pt idx="52">
                  <c:v>妇科妇二科合并</c:v>
                </c:pt>
                <c:pt idx="53">
                  <c:v>运动损伤骨科</c:v>
                </c:pt>
                <c:pt idx="54">
                  <c:v>东区肾病科</c:v>
                </c:pt>
                <c:pt idx="55">
                  <c:v>肿瘤内科</c:v>
                </c:pt>
                <c:pt idx="56">
                  <c:v>乳腺甲状腺外科</c:v>
                </c:pt>
                <c:pt idx="57">
                  <c:v>推拿科</c:v>
                </c:pt>
                <c:pt idx="58">
                  <c:v>老年医学科</c:v>
                </c:pt>
                <c:pt idx="59">
                  <c:v>心病二科</c:v>
                </c:pt>
                <c:pt idx="60">
                  <c:v>消化内科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7.7978618431022335</c:v>
                </c:pt>
                <c:pt idx="2">
                  <c:v>6.260166205747445</c:v>
                </c:pt>
                <c:pt idx="3">
                  <c:v>5.086894346044555</c:v>
                </c:pt>
                <c:pt idx="4">
                  <c:v>3.8232936338973853</c:v>
                </c:pt>
                <c:pt idx="5">
                  <c:v>2.760373170086326</c:v>
                </c:pt>
                <c:pt idx="6">
                  <c:v>2.02841372853656</c:v>
                </c:pt>
                <c:pt idx="7">
                  <c:v>1.9844331220526588</c:v>
                </c:pt>
                <c:pt idx="8">
                  <c:v>1.1228909512162009</c:v>
                </c:pt>
                <c:pt idx="9">
                  <c:v>1.0387397727982948</c:v>
                </c:pt>
                <c:pt idx="10">
                  <c:v>0.9043633433111604</c:v>
                </c:pt>
                <c:pt idx="11">
                  <c:v>0.9042641963531405</c:v>
                </c:pt>
                <c:pt idx="12">
                  <c:v>0.7915143299975567</c:v>
                </c:pt>
                <c:pt idx="13">
                  <c:v>0.7047887605976053</c:v>
                </c:pt>
                <c:pt idx="14">
                  <c:v>0.6773967218502871</c:v>
                </c:pt>
                <c:pt idx="15">
                  <c:v>0.6421054748920949</c:v>
                </c:pt>
                <c:pt idx="16">
                  <c:v>0.5607901080028008</c:v>
                </c:pt>
                <c:pt idx="17">
                  <c:v>0.5535358895683845</c:v>
                </c:pt>
                <c:pt idx="18">
                  <c:v>0.5199025018340171</c:v>
                </c:pt>
                <c:pt idx="19">
                  <c:v>0.519047031259077</c:v>
                </c:pt>
                <c:pt idx="20">
                  <c:v>0.5110381138924418</c:v>
                </c:pt>
                <c:pt idx="21">
                  <c:v>0.49699815281213205</c:v>
                </c:pt>
                <c:pt idx="22">
                  <c:v>0.4928545459883436</c:v>
                </c:pt>
                <c:pt idx="23">
                  <c:v>0.4721998540285824</c:v>
                </c:pt>
                <c:pt idx="24">
                  <c:v>0.43562914702631145</c:v>
                </c:pt>
                <c:pt idx="25">
                  <c:v>0.3982282807068112</c:v>
                </c:pt>
                <c:pt idx="26">
                  <c:v>0.3938328850100882</c:v>
                </c:pt>
                <c:pt idx="27">
                  <c:v>0.38143736866339345</c:v>
                </c:pt>
                <c:pt idx="28">
                  <c:v>0.3671834628642297</c:v>
                </c:pt>
                <c:pt idx="29">
                  <c:v>0.35074777725240536</c:v>
                </c:pt>
                <c:pt idx="30">
                  <c:v>0.34843612929918777</c:v>
                </c:pt>
                <c:pt idx="31">
                  <c:v>0.33386383313819923</c:v>
                </c:pt>
                <c:pt idx="32">
                  <c:v>0.3315972462314529</c:v>
                </c:pt>
                <c:pt idx="33">
                  <c:v>0.3178249169436817</c:v>
                </c:pt>
                <c:pt idx="34">
                  <c:v>0.3174492272203089</c:v>
                </c:pt>
                <c:pt idx="35">
                  <c:v>0.31566650405082053</c:v>
                </c:pt>
                <c:pt idx="36">
                  <c:v>0.2777147110755014</c:v>
                </c:pt>
                <c:pt idx="37">
                  <c:v>0.273972094121735</c:v>
                </c:pt>
                <c:pt idx="38">
                  <c:v>0.2722564216614967</c:v>
                </c:pt>
                <c:pt idx="39">
                  <c:v>0.2614655985690626</c:v>
                </c:pt>
                <c:pt idx="40">
                  <c:v>0.25970460131082235</c:v>
                </c:pt>
                <c:pt idx="41">
                  <c:v>0.2577767142802219</c:v>
                </c:pt>
                <c:pt idx="42">
                  <c:v>0.2544534369713948</c:v>
                </c:pt>
                <c:pt idx="43">
                  <c:v>0.2502136055668648</c:v>
                </c:pt>
                <c:pt idx="44">
                  <c:v>0.24593301101720094</c:v>
                </c:pt>
                <c:pt idx="45">
                  <c:v>0.2410888045174869</c:v>
                </c:pt>
                <c:pt idx="46">
                  <c:v>0.23634686854297088</c:v>
                </c:pt>
                <c:pt idx="47">
                  <c:v>0.2348393028150927</c:v>
                </c:pt>
                <c:pt idx="48">
                  <c:v>0.22894579438925775</c:v>
                </c:pt>
                <c:pt idx="49">
                  <c:v>0.2275548421833338</c:v>
                </c:pt>
                <c:pt idx="50">
                  <c:v>0.2267893504101643</c:v>
                </c:pt>
                <c:pt idx="51">
                  <c:v>0.22116124654915678</c:v>
                </c:pt>
                <c:pt idx="52">
                  <c:v>0.21168016044554622</c:v>
                </c:pt>
                <c:pt idx="53">
                  <c:v>0.20910585463958636</c:v>
                </c:pt>
                <c:pt idx="54">
                  <c:v>0.20690110163772293</c:v>
                </c:pt>
                <c:pt idx="55">
                  <c:v>0.1984689621737591</c:v>
                </c:pt>
                <c:pt idx="56">
                  <c:v>0.1797203713650462</c:v>
                </c:pt>
                <c:pt idx="57">
                  <c:v>0.17776098513583746</c:v>
                </c:pt>
                <c:pt idx="58">
                  <c:v>0.17642169226115922</c:v>
                </c:pt>
                <c:pt idx="59">
                  <c:v>0.1747583743390706</c:v>
                </c:pt>
                <c:pt idx="60">
                  <c:v>0.16948572356233602</c:v>
                </c:pt>
                <c:pt idx="61">
                  <c:v>0.16873462830543698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治未病中心</c:v>
                </c:pt>
                <c:pt idx="2">
                  <c:v>显微骨科</c:v>
                </c:pt>
                <c:pt idx="3">
                  <c:v>肛肠科</c:v>
                </c:pt>
                <c:pt idx="4">
                  <c:v>耳鼻喉科</c:v>
                </c:pt>
                <c:pt idx="5">
                  <c:v>儿科</c:v>
                </c:pt>
                <c:pt idx="6">
                  <c:v>创伤骨科</c:v>
                </c:pt>
                <c:pt idx="7">
                  <c:v>肾脏内科</c:v>
                </c:pt>
                <c:pt idx="8">
                  <c:v>推拿科</c:v>
                </c:pt>
                <c:pt idx="9">
                  <c:v>皮肤科</c:v>
                </c:pt>
                <c:pt idx="10">
                  <c:v>心血管内科</c:v>
                </c:pt>
                <c:pt idx="11">
                  <c:v>微创骨科</c:v>
                </c:pt>
                <c:pt idx="12">
                  <c:v>针灸科</c:v>
                </c:pt>
                <c:pt idx="13">
                  <c:v>综合内科</c:v>
                </c:pt>
                <c:pt idx="14">
                  <c:v>乳腺甲状腺外科</c:v>
                </c:pt>
                <c:pt idx="15">
                  <c:v>脊柱骨科</c:v>
                </c:pt>
                <c:pt idx="16">
                  <c:v>西区重症医学科</c:v>
                </c:pt>
                <c:pt idx="17">
                  <c:v>内分泌科</c:v>
                </c:pt>
                <c:pt idx="18">
                  <c:v>泌尿外科</c:v>
                </c:pt>
                <c:pt idx="19">
                  <c:v>美容皮肤科</c:v>
                </c:pt>
                <c:pt idx="20">
                  <c:v>妇科妇二科合并</c:v>
                </c:pt>
                <c:pt idx="21">
                  <c:v>小儿骨科</c:v>
                </c:pt>
                <c:pt idx="22">
                  <c:v>脑病一科</c:v>
                </c:pt>
                <c:pt idx="23">
                  <c:v>消化内科</c:v>
                </c:pt>
                <c:pt idx="24">
                  <c:v>风湿病科</c:v>
                </c:pt>
                <c:pt idx="25">
                  <c:v>医院</c:v>
                </c:pt>
                <c:pt idx="26">
                  <c:v>脾胃病科</c:v>
                </c:pt>
                <c:pt idx="27">
                  <c:v>中医经典科</c:v>
                </c:pt>
                <c:pt idx="28">
                  <c:v>骨科</c:v>
                </c:pt>
                <c:pt idx="29">
                  <c:v>胸外科</c:v>
                </c:pt>
                <c:pt idx="30">
                  <c:v>心病四科</c:v>
                </c:pt>
                <c:pt idx="31">
                  <c:v>肾病科</c:v>
                </c:pt>
                <c:pt idx="32">
                  <c:v>妇科</c:v>
                </c:pt>
                <c:pt idx="33">
                  <c:v>口腔科</c:v>
                </c:pt>
                <c:pt idx="34">
                  <c:v>普通外科</c:v>
                </c:pt>
                <c:pt idx="35">
                  <c:v>心病一科</c:v>
                </c:pt>
                <c:pt idx="36">
                  <c:v>关节骨科</c:v>
                </c:pt>
                <c:pt idx="37">
                  <c:v>老年医学科</c:v>
                </c:pt>
                <c:pt idx="38">
                  <c:v>心病三科</c:v>
                </c:pt>
                <c:pt idx="39">
                  <c:v>心病二科</c:v>
                </c:pt>
                <c:pt idx="40">
                  <c:v>脾胃科消化科合并</c:v>
                </c:pt>
                <c:pt idx="41">
                  <c:v>东区肾病科</c:v>
                </c:pt>
                <c:pt idx="42">
                  <c:v>周围血管科</c:v>
                </c:pt>
                <c:pt idx="43">
                  <c:v>肝胆外科</c:v>
                </c:pt>
                <c:pt idx="44">
                  <c:v>肿瘤内科</c:v>
                </c:pt>
                <c:pt idx="45">
                  <c:v>产科</c:v>
                </c:pt>
                <c:pt idx="46">
                  <c:v>小儿推拿科</c:v>
                </c:pt>
                <c:pt idx="47">
                  <c:v>脑病三科</c:v>
                </c:pt>
                <c:pt idx="48">
                  <c:v>脑病二科</c:v>
                </c:pt>
                <c:pt idx="49">
                  <c:v>康复科</c:v>
                </c:pt>
                <c:pt idx="50">
                  <c:v>血液科</c:v>
                </c:pt>
                <c:pt idx="51">
                  <c:v>东区重症医学科</c:v>
                </c:pt>
                <c:pt idx="52">
                  <c:v>重症医学科</c:v>
                </c:pt>
                <c:pt idx="53">
                  <c:v>运动损伤骨科</c:v>
                </c:pt>
                <c:pt idx="54">
                  <c:v>神经外科</c:v>
                </c:pt>
                <c:pt idx="55">
                  <c:v>身心医学科</c:v>
                </c:pt>
                <c:pt idx="56">
                  <c:v>肝病科</c:v>
                </c:pt>
                <c:pt idx="57">
                  <c:v>妇二科</c:v>
                </c:pt>
                <c:pt idx="58">
                  <c:v>男科</c:v>
                </c:pt>
                <c:pt idx="59">
                  <c:v>眼科</c:v>
                </c:pt>
                <c:pt idx="60">
                  <c:v>呼吸内科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84.98291126734271</c:v>
                </c:pt>
                <c:pt idx="2">
                  <c:v>70.38386326832352</c:v>
                </c:pt>
                <c:pt idx="3">
                  <c:v>62.189727352717334</c:v>
                </c:pt>
                <c:pt idx="4">
                  <c:v>57.84105472768646</c:v>
                </c:pt>
                <c:pt idx="5">
                  <c:v>55.82069688198804</c:v>
                </c:pt>
                <c:pt idx="6">
                  <c:v>39.274740760073485</c:v>
                </c:pt>
                <c:pt idx="7">
                  <c:v>36.80333569066123</c:v>
                </c:pt>
                <c:pt idx="8">
                  <c:v>27.848195371194272</c:v>
                </c:pt>
                <c:pt idx="9">
                  <c:v>25.188253791227304</c:v>
                </c:pt>
                <c:pt idx="10">
                  <c:v>23.035418915170542</c:v>
                </c:pt>
                <c:pt idx="11">
                  <c:v>21.781665305054144</c:v>
                </c:pt>
                <c:pt idx="12">
                  <c:v>21.60217369362978</c:v>
                </c:pt>
                <c:pt idx="13">
                  <c:v>19.35632775760007</c:v>
                </c:pt>
                <c:pt idx="14">
                  <c:v>16.36311577406478</c:v>
                </c:pt>
                <c:pt idx="15">
                  <c:v>15.361269331727643</c:v>
                </c:pt>
                <c:pt idx="16">
                  <c:v>14.320146869220327</c:v>
                </c:pt>
                <c:pt idx="17">
                  <c:v>13.392734738184277</c:v>
                </c:pt>
                <c:pt idx="18">
                  <c:v>11.925490301734635</c:v>
                </c:pt>
                <c:pt idx="19">
                  <c:v>10.088044984943634</c:v>
                </c:pt>
                <c:pt idx="20">
                  <c:v>9.61970960706342</c:v>
                </c:pt>
                <c:pt idx="21">
                  <c:v>9.023376135365917</c:v>
                </c:pt>
                <c:pt idx="22">
                  <c:v>8.650422652308539</c:v>
                </c:pt>
                <c:pt idx="23">
                  <c:v>8.566239551278484</c:v>
                </c:pt>
                <c:pt idx="24">
                  <c:v>8.39243514770641</c:v>
                </c:pt>
                <c:pt idx="25">
                  <c:v>8.195088116280317</c:v>
                </c:pt>
                <c:pt idx="26">
                  <c:v>7.3283127616445745</c:v>
                </c:pt>
                <c:pt idx="27">
                  <c:v>7.326558269445289</c:v>
                </c:pt>
                <c:pt idx="28">
                  <c:v>7.108407642168871</c:v>
                </c:pt>
                <c:pt idx="29">
                  <c:v>6.913981215240638</c:v>
                </c:pt>
                <c:pt idx="30">
                  <c:v>6.908566803305459</c:v>
                </c:pt>
                <c:pt idx="31">
                  <c:v>6.850565542232475</c:v>
                </c:pt>
                <c:pt idx="32">
                  <c:v>6.638282201720213</c:v>
                </c:pt>
                <c:pt idx="33">
                  <c:v>6.612958668398727</c:v>
                </c:pt>
                <c:pt idx="34">
                  <c:v>6.54287499717166</c:v>
                </c:pt>
                <c:pt idx="35">
                  <c:v>6.285853298383023</c:v>
                </c:pt>
                <c:pt idx="36">
                  <c:v>5.967410895182475</c:v>
                </c:pt>
                <c:pt idx="37">
                  <c:v>5.9095339580266755</c:v>
                </c:pt>
                <c:pt idx="38">
                  <c:v>5.878568482884324</c:v>
                </c:pt>
                <c:pt idx="39">
                  <c:v>5.3612367765031035</c:v>
                </c:pt>
                <c:pt idx="40">
                  <c:v>5.180089859028518</c:v>
                </c:pt>
                <c:pt idx="41">
                  <c:v>5.150849001328965</c:v>
                </c:pt>
                <c:pt idx="42">
                  <c:v>5.118658290733265</c:v>
                </c:pt>
                <c:pt idx="43">
                  <c:v>4.9707285826543135</c:v>
                </c:pt>
                <c:pt idx="44">
                  <c:v>4.933040407453209</c:v>
                </c:pt>
                <c:pt idx="45">
                  <c:v>4.715997234574644</c:v>
                </c:pt>
                <c:pt idx="46">
                  <c:v>4.6760766026521</c:v>
                </c:pt>
                <c:pt idx="47">
                  <c:v>4.593693834677676</c:v>
                </c:pt>
                <c:pt idx="48">
                  <c:v>4.578109714632046</c:v>
                </c:pt>
                <c:pt idx="49">
                  <c:v>4.475518939005745</c:v>
                </c:pt>
                <c:pt idx="50">
                  <c:v>4.388787792481185</c:v>
                </c:pt>
                <c:pt idx="51">
                  <c:v>4.284454180708205</c:v>
                </c:pt>
                <c:pt idx="52">
                  <c:v>4.215011891648102</c:v>
                </c:pt>
                <c:pt idx="53">
                  <c:v>4.158518217672991</c:v>
                </c:pt>
                <c:pt idx="54">
                  <c:v>4.151875626383306</c:v>
                </c:pt>
                <c:pt idx="55">
                  <c:v>4.124354239282489</c:v>
                </c:pt>
                <c:pt idx="56">
                  <c:v>4.099893457146108</c:v>
                </c:pt>
                <c:pt idx="57">
                  <c:v>4.087557042869034</c:v>
                </c:pt>
                <c:pt idx="58">
                  <c:v>4.054029125325864</c:v>
                </c:pt>
                <c:pt idx="59">
                  <c:v>4.025264151166667</c:v>
                </c:pt>
                <c:pt idx="60">
                  <c:v>3.9244851020443883</c:v>
                </c:pt>
                <c:pt idx="61">
                  <c:v>3.858584237103501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治未病中心</c:v>
                </c:pt>
                <c:pt idx="2">
                  <c:v>内分泌科</c:v>
                </c:pt>
                <c:pt idx="3">
                  <c:v>骨科</c:v>
                </c:pt>
                <c:pt idx="4">
                  <c:v>周围血管科</c:v>
                </c:pt>
                <c:pt idx="5">
                  <c:v>中医外治中心</c:v>
                </c:pt>
                <c:pt idx="6">
                  <c:v>脑病二科</c:v>
                </c:pt>
                <c:pt idx="7">
                  <c:v>肝胆外科</c:v>
                </c:pt>
                <c:pt idx="8">
                  <c:v>乳腺甲状腺外科</c:v>
                </c:pt>
                <c:pt idx="9">
                  <c:v>东区肾病科</c:v>
                </c:pt>
                <c:pt idx="10">
                  <c:v>美容皮肤科</c:v>
                </c:pt>
                <c:pt idx="11">
                  <c:v>心病三科</c:v>
                </c:pt>
                <c:pt idx="12">
                  <c:v>东区重症医学科</c:v>
                </c:pt>
                <c:pt idx="13">
                  <c:v>呼吸内科</c:v>
                </c:pt>
                <c:pt idx="14">
                  <c:v>微创骨科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肝病科</c:v>
                </c:pt>
                <c:pt idx="18">
                  <c:v>耳鼻喉科</c:v>
                </c:pt>
                <c:pt idx="19">
                  <c:v>中医经典科</c:v>
                </c:pt>
                <c:pt idx="20">
                  <c:v>运动损伤骨科</c:v>
                </c:pt>
                <c:pt idx="21">
                  <c:v>脑病一科</c:v>
                </c:pt>
                <c:pt idx="22">
                  <c:v>眼科</c:v>
                </c:pt>
                <c:pt idx="23">
                  <c:v>小儿推拿科</c:v>
                </c:pt>
                <c:pt idx="24">
                  <c:v>肾脏内科</c:v>
                </c:pt>
                <c:pt idx="25">
                  <c:v>产科</c:v>
                </c:pt>
                <c:pt idx="26">
                  <c:v>神经外科</c:v>
                </c:pt>
                <c:pt idx="27">
                  <c:v>妇科妇二科合并</c:v>
                </c:pt>
                <c:pt idx="28">
                  <c:v>泌尿外科</c:v>
                </c:pt>
                <c:pt idx="29">
                  <c:v>妇科</c:v>
                </c:pt>
                <c:pt idx="30">
                  <c:v>康复科</c:v>
                </c:pt>
                <c:pt idx="31">
                  <c:v>口腔科</c:v>
                </c:pt>
                <c:pt idx="32">
                  <c:v>重症医学科</c:v>
                </c:pt>
                <c:pt idx="33">
                  <c:v>消化内科</c:v>
                </c:pt>
                <c:pt idx="34">
                  <c:v>关节骨科</c:v>
                </c:pt>
                <c:pt idx="35">
                  <c:v>肛肠科</c:v>
                </c:pt>
                <c:pt idx="36">
                  <c:v>创伤骨科</c:v>
                </c:pt>
                <c:pt idx="37">
                  <c:v>儿科</c:v>
                </c:pt>
                <c:pt idx="38">
                  <c:v>心血管内科</c:v>
                </c:pt>
                <c:pt idx="39">
                  <c:v>脑病三科</c:v>
                </c:pt>
                <c:pt idx="40">
                  <c:v>显微骨科</c:v>
                </c:pt>
                <c:pt idx="41">
                  <c:v>西区重症医学科</c:v>
                </c:pt>
                <c:pt idx="42">
                  <c:v>普通外科</c:v>
                </c:pt>
                <c:pt idx="43">
                  <c:v>胸外科</c:v>
                </c:pt>
                <c:pt idx="44">
                  <c:v>老年医学科</c:v>
                </c:pt>
                <c:pt idx="45">
                  <c:v>妇二科</c:v>
                </c:pt>
                <c:pt idx="46">
                  <c:v>神经内科</c:v>
                </c:pt>
                <c:pt idx="47">
                  <c:v>脾胃科消化科合并</c:v>
                </c:pt>
                <c:pt idx="48">
                  <c:v>皮肤科</c:v>
                </c:pt>
                <c:pt idx="49">
                  <c:v>风湿病科</c:v>
                </c:pt>
                <c:pt idx="50">
                  <c:v>脊柱骨科</c:v>
                </c:pt>
                <c:pt idx="51">
                  <c:v>男科</c:v>
                </c:pt>
                <c:pt idx="52">
                  <c:v>推拿科</c:v>
                </c:pt>
                <c:pt idx="53">
                  <c:v>心病二科</c:v>
                </c:pt>
                <c:pt idx="54">
                  <c:v>身心医学科</c:v>
                </c:pt>
                <c:pt idx="55">
                  <c:v>综合内科</c:v>
                </c:pt>
                <c:pt idx="56">
                  <c:v>心病一科</c:v>
                </c:pt>
                <c:pt idx="57">
                  <c:v>针灸科</c:v>
                </c:pt>
                <c:pt idx="58">
                  <c:v>肾病科</c:v>
                </c:pt>
                <c:pt idx="59">
                  <c:v>心病四科</c:v>
                </c:pt>
                <c:pt idx="60">
                  <c:v>肿瘤内科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99.30668587069552</c:v>
                </c:pt>
                <c:pt idx="2">
                  <c:v>95.54752711687034</c:v>
                </c:pt>
                <c:pt idx="3">
                  <c:v>90.59946996292446</c:v>
                </c:pt>
                <c:pt idx="4">
                  <c:v>90.41673045967647</c:v>
                </c:pt>
                <c:pt idx="5">
                  <c:v>90.3773895677601</c:v>
                </c:pt>
                <c:pt idx="6">
                  <c:v>89.0967121161178</c:v>
                </c:pt>
                <c:pt idx="7">
                  <c:v>88.67246525819628</c:v>
                </c:pt>
                <c:pt idx="8">
                  <c:v>87.26556750076783</c:v>
                </c:pt>
                <c:pt idx="9">
                  <c:v>85.50478268319624</c:v>
                </c:pt>
                <c:pt idx="10">
                  <c:v>84.04875691328046</c:v>
                </c:pt>
                <c:pt idx="11">
                  <c:v>82.38486593527196</c:v>
                </c:pt>
                <c:pt idx="12">
                  <c:v>79.59640752513221</c:v>
                </c:pt>
                <c:pt idx="13">
                  <c:v>77.37945930625573</c:v>
                </c:pt>
                <c:pt idx="14">
                  <c:v>77.0177076069142</c:v>
                </c:pt>
                <c:pt idx="15">
                  <c:v>75.02114389392113</c:v>
                </c:pt>
                <c:pt idx="16">
                  <c:v>74.77229524084193</c:v>
                </c:pt>
                <c:pt idx="17">
                  <c:v>72.27408114104065</c:v>
                </c:pt>
                <c:pt idx="18">
                  <c:v>68.35505027418121</c:v>
                </c:pt>
                <c:pt idx="19">
                  <c:v>67.02415812342343</c:v>
                </c:pt>
                <c:pt idx="20">
                  <c:v>66.70232869011126</c:v>
                </c:pt>
                <c:pt idx="21">
                  <c:v>66.20599931404436</c:v>
                </c:pt>
                <c:pt idx="22">
                  <c:v>65.62105410905389</c:v>
                </c:pt>
                <c:pt idx="23">
                  <c:v>65.31760878250452</c:v>
                </c:pt>
                <c:pt idx="24">
                  <c:v>65.23221162982878</c:v>
                </c:pt>
                <c:pt idx="25">
                  <c:v>65.21196480559902</c:v>
                </c:pt>
                <c:pt idx="26">
                  <c:v>65.1001710046203</c:v>
                </c:pt>
                <c:pt idx="27">
                  <c:v>64.61811610627622</c:v>
                </c:pt>
                <c:pt idx="28">
                  <c:v>63.85960038731473</c:v>
                </c:pt>
                <c:pt idx="29">
                  <c:v>62.58636254070624</c:v>
                </c:pt>
                <c:pt idx="30">
                  <c:v>59.69014782984549</c:v>
                </c:pt>
                <c:pt idx="31">
                  <c:v>58.25442129543342</c:v>
                </c:pt>
                <c:pt idx="32">
                  <c:v>56.7790562362678</c:v>
                </c:pt>
                <c:pt idx="33">
                  <c:v>52.894642714804576</c:v>
                </c:pt>
                <c:pt idx="34">
                  <c:v>48.89806126178124</c:v>
                </c:pt>
                <c:pt idx="35">
                  <c:v>47.815874151527765</c:v>
                </c:pt>
                <c:pt idx="36">
                  <c:v>47.50705845654546</c:v>
                </c:pt>
                <c:pt idx="37">
                  <c:v>47.264783496215</c:v>
                </c:pt>
                <c:pt idx="38">
                  <c:v>46.61202797127633</c:v>
                </c:pt>
                <c:pt idx="39">
                  <c:v>43.17882087939467</c:v>
                </c:pt>
                <c:pt idx="40">
                  <c:v>42.22528684719274</c:v>
                </c:pt>
                <c:pt idx="41">
                  <c:v>38.29266767017227</c:v>
                </c:pt>
                <c:pt idx="42">
                  <c:v>36.28215095405081</c:v>
                </c:pt>
                <c:pt idx="43">
                  <c:v>35.21587770515566</c:v>
                </c:pt>
                <c:pt idx="44">
                  <c:v>33.95332443045421</c:v>
                </c:pt>
                <c:pt idx="45">
                  <c:v>30.45359663616384</c:v>
                </c:pt>
                <c:pt idx="46">
                  <c:v>26.702021061591303</c:v>
                </c:pt>
                <c:pt idx="47">
                  <c:v>25.774429500182535</c:v>
                </c:pt>
                <c:pt idx="48">
                  <c:v>25.41038501995517</c:v>
                </c:pt>
                <c:pt idx="49">
                  <c:v>24.55740186320314</c:v>
                </c:pt>
                <c:pt idx="50">
                  <c:v>24.412937453254173</c:v>
                </c:pt>
                <c:pt idx="51">
                  <c:v>20.330334744887345</c:v>
                </c:pt>
                <c:pt idx="52">
                  <c:v>16.95144317151367</c:v>
                </c:pt>
                <c:pt idx="53">
                  <c:v>15.228340309087967</c:v>
                </c:pt>
                <c:pt idx="54">
                  <c:v>14.34673572208694</c:v>
                </c:pt>
                <c:pt idx="55">
                  <c:v>12.710574960921155</c:v>
                </c:pt>
                <c:pt idx="56">
                  <c:v>9.616215710836178</c:v>
                </c:pt>
                <c:pt idx="57">
                  <c:v>7.7981626104532245</c:v>
                </c:pt>
                <c:pt idx="58">
                  <c:v>6.026901588664619</c:v>
                </c:pt>
                <c:pt idx="59">
                  <c:v>3.5899186155371554</c:v>
                </c:pt>
                <c:pt idx="60">
                  <c:v>2.320101561525095</c:v>
                </c:pt>
                <c:pt idx="61">
                  <c:v>0.9423490603851615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心病三科</c:v>
                </c:pt>
                <c:pt idx="2">
                  <c:v>妇科</c:v>
                </c:pt>
                <c:pt idx="3">
                  <c:v>脑病三科</c:v>
                </c:pt>
                <c:pt idx="4">
                  <c:v>中医经典科</c:v>
                </c:pt>
                <c:pt idx="5">
                  <c:v>胸外科</c:v>
                </c:pt>
                <c:pt idx="6">
                  <c:v>小儿推拿科</c:v>
                </c:pt>
                <c:pt idx="7">
                  <c:v>神经内科</c:v>
                </c:pt>
                <c:pt idx="8">
                  <c:v>运动损伤骨科</c:v>
                </c:pt>
                <c:pt idx="9">
                  <c:v>周围血管科</c:v>
                </c:pt>
                <c:pt idx="10">
                  <c:v>肛肠科</c:v>
                </c:pt>
                <c:pt idx="11">
                  <c:v>推拿科</c:v>
                </c:pt>
                <c:pt idx="12">
                  <c:v>东区肾病科</c:v>
                </c:pt>
                <c:pt idx="13">
                  <c:v>皮肤科</c:v>
                </c:pt>
                <c:pt idx="14">
                  <c:v>肾病科</c:v>
                </c:pt>
                <c:pt idx="15">
                  <c:v>微创骨科</c:v>
                </c:pt>
                <c:pt idx="16">
                  <c:v>口腔科</c:v>
                </c:pt>
                <c:pt idx="17">
                  <c:v>重症医学科</c:v>
                </c:pt>
                <c:pt idx="18">
                  <c:v>内分泌科</c:v>
                </c:pt>
                <c:pt idx="19">
                  <c:v>产科</c:v>
                </c:pt>
                <c:pt idx="20">
                  <c:v>创伤骨科</c:v>
                </c:pt>
                <c:pt idx="21">
                  <c:v>显微骨科</c:v>
                </c:pt>
                <c:pt idx="22">
                  <c:v>心血管内科</c:v>
                </c:pt>
                <c:pt idx="23">
                  <c:v>东区重症医学科</c:v>
                </c:pt>
                <c:pt idx="24">
                  <c:v>风湿病科</c:v>
                </c:pt>
                <c:pt idx="25">
                  <c:v>老年医学科</c:v>
                </c:pt>
                <c:pt idx="26">
                  <c:v>康复科</c:v>
                </c:pt>
                <c:pt idx="27">
                  <c:v>医院</c:v>
                </c:pt>
                <c:pt idx="28">
                  <c:v>血液科</c:v>
                </c:pt>
                <c:pt idx="29">
                  <c:v>综合内科</c:v>
                </c:pt>
                <c:pt idx="30">
                  <c:v>呼吸内科</c:v>
                </c:pt>
                <c:pt idx="31">
                  <c:v>西区重症医学科</c:v>
                </c:pt>
                <c:pt idx="32">
                  <c:v>治未病中心</c:v>
                </c:pt>
                <c:pt idx="33">
                  <c:v>乳腺甲状腺外科</c:v>
                </c:pt>
                <c:pt idx="34">
                  <c:v>肝病科</c:v>
                </c:pt>
                <c:pt idx="35">
                  <c:v>脊柱骨科</c:v>
                </c:pt>
                <c:pt idx="36">
                  <c:v>心病二科</c:v>
                </c:pt>
                <c:pt idx="37">
                  <c:v>肾脏内科</c:v>
                </c:pt>
                <c:pt idx="38">
                  <c:v>脾胃病科</c:v>
                </c:pt>
                <c:pt idx="39">
                  <c:v>脑病一科</c:v>
                </c:pt>
                <c:pt idx="40">
                  <c:v>心病四科</c:v>
                </c:pt>
                <c:pt idx="41">
                  <c:v>妇二科</c:v>
                </c:pt>
                <c:pt idx="42">
                  <c:v>关节骨科</c:v>
                </c:pt>
                <c:pt idx="43">
                  <c:v>消化内科</c:v>
                </c:pt>
                <c:pt idx="44">
                  <c:v>耳鼻喉科</c:v>
                </c:pt>
                <c:pt idx="45">
                  <c:v>泌尿外科</c:v>
                </c:pt>
                <c:pt idx="46">
                  <c:v>肝胆外科</c:v>
                </c:pt>
                <c:pt idx="47">
                  <c:v>中医外治中心</c:v>
                </c:pt>
                <c:pt idx="48">
                  <c:v>脾胃科消化科合并</c:v>
                </c:pt>
                <c:pt idx="49">
                  <c:v>骨科</c:v>
                </c:pt>
                <c:pt idx="50">
                  <c:v>身心医学科</c:v>
                </c:pt>
                <c:pt idx="51">
                  <c:v>小儿骨科</c:v>
                </c:pt>
                <c:pt idx="52">
                  <c:v>肿瘤内科</c:v>
                </c:pt>
                <c:pt idx="53">
                  <c:v>美容皮肤科</c:v>
                </c:pt>
                <c:pt idx="54">
                  <c:v>眼科</c:v>
                </c:pt>
                <c:pt idx="55">
                  <c:v>妇科妇二科合并</c:v>
                </c:pt>
                <c:pt idx="56">
                  <c:v>男科</c:v>
                </c:pt>
                <c:pt idx="57">
                  <c:v>儿科</c:v>
                </c:pt>
                <c:pt idx="58">
                  <c:v>普通外科</c:v>
                </c:pt>
                <c:pt idx="59">
                  <c:v>针灸科</c:v>
                </c:pt>
                <c:pt idx="60">
                  <c:v>神经外科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96.27679781908876</c:v>
                </c:pt>
                <c:pt idx="1">
                  <c:v>94.6117674787021</c:v>
                </c:pt>
                <c:pt idx="2">
                  <c:v>94.43676550755933</c:v>
                </c:pt>
                <c:pt idx="3">
                  <c:v>93.36804834260913</c:v>
                </c:pt>
                <c:pt idx="4">
                  <c:v>92.29976368135142</c:v>
                </c:pt>
                <c:pt idx="5">
                  <c:v>88.20282251841576</c:v>
                </c:pt>
                <c:pt idx="6">
                  <c:v>87.119701528221</c:v>
                </c:pt>
                <c:pt idx="7">
                  <c:v>86.98040808474798</c:v>
                </c:pt>
                <c:pt idx="8">
                  <c:v>86.1308386318589</c:v>
                </c:pt>
                <c:pt idx="9">
                  <c:v>85.06956051191203</c:v>
                </c:pt>
                <c:pt idx="10">
                  <c:v>82.89821056908062</c:v>
                </c:pt>
                <c:pt idx="11">
                  <c:v>77.2969942836645</c:v>
                </c:pt>
                <c:pt idx="12">
                  <c:v>71.01603930329756</c:v>
                </c:pt>
                <c:pt idx="13">
                  <c:v>70.27670200193808</c:v>
                </c:pt>
                <c:pt idx="14">
                  <c:v>70.16770254592117</c:v>
                </c:pt>
                <c:pt idx="15">
                  <c:v>69.43782205632544</c:v>
                </c:pt>
                <c:pt idx="16">
                  <c:v>68.55129259418023</c:v>
                </c:pt>
                <c:pt idx="17">
                  <c:v>68.30133072077274</c:v>
                </c:pt>
                <c:pt idx="18">
                  <c:v>68.29247402664504</c:v>
                </c:pt>
                <c:pt idx="19">
                  <c:v>68.22313144251615</c:v>
                </c:pt>
                <c:pt idx="20">
                  <c:v>67.75750296349214</c:v>
                </c:pt>
                <c:pt idx="21">
                  <c:v>61.67201113605743</c:v>
                </c:pt>
                <c:pt idx="22">
                  <c:v>60.9806363064165</c:v>
                </c:pt>
                <c:pt idx="23">
                  <c:v>58.30896434335104</c:v>
                </c:pt>
                <c:pt idx="24">
                  <c:v>56.73979229385326</c:v>
                </c:pt>
                <c:pt idx="25">
                  <c:v>55.823330924188205</c:v>
                </c:pt>
                <c:pt idx="26">
                  <c:v>55.0021592235749</c:v>
                </c:pt>
                <c:pt idx="27">
                  <c:v>54.28611854108185</c:v>
                </c:pt>
                <c:pt idx="28">
                  <c:v>51.793695289667106</c:v>
                </c:pt>
                <c:pt idx="29">
                  <c:v>51.770082327927966</c:v>
                </c:pt>
                <c:pt idx="30">
                  <c:v>50.914055584956145</c:v>
                </c:pt>
                <c:pt idx="31">
                  <c:v>50.68210705042458</c:v>
                </c:pt>
                <c:pt idx="32">
                  <c:v>50.56414307662216</c:v>
                </c:pt>
                <c:pt idx="33">
                  <c:v>49.839664478694544</c:v>
                </c:pt>
                <c:pt idx="34">
                  <c:v>48.4066458295807</c:v>
                </c:pt>
                <c:pt idx="35">
                  <c:v>47.505225361450385</c:v>
                </c:pt>
                <c:pt idx="36">
                  <c:v>47.40614904911882</c:v>
                </c:pt>
                <c:pt idx="37">
                  <c:v>46.34533014135134</c:v>
                </c:pt>
                <c:pt idx="38">
                  <c:v>43.31122697593395</c:v>
                </c:pt>
                <c:pt idx="39">
                  <c:v>38.808205055691026</c:v>
                </c:pt>
                <c:pt idx="40">
                  <c:v>38.31713521099949</c:v>
                </c:pt>
                <c:pt idx="41">
                  <c:v>37.95382759069326</c:v>
                </c:pt>
                <c:pt idx="42">
                  <c:v>37.61056235188174</c:v>
                </c:pt>
                <c:pt idx="43">
                  <c:v>37.17069086792522</c:v>
                </c:pt>
                <c:pt idx="44">
                  <c:v>35.686782554443866</c:v>
                </c:pt>
                <c:pt idx="45">
                  <c:v>29.64981391632573</c:v>
                </c:pt>
                <c:pt idx="46">
                  <c:v>28.14382682019079</c:v>
                </c:pt>
                <c:pt idx="47">
                  <c:v>28.067630544709708</c:v>
                </c:pt>
                <c:pt idx="48">
                  <c:v>24.932871839247817</c:v>
                </c:pt>
                <c:pt idx="49">
                  <c:v>24.653471538512427</c:v>
                </c:pt>
                <c:pt idx="50">
                  <c:v>18.52374490632056</c:v>
                </c:pt>
                <c:pt idx="51">
                  <c:v>17.579111445367456</c:v>
                </c:pt>
                <c:pt idx="52">
                  <c:v>14.976316677295841</c:v>
                </c:pt>
                <c:pt idx="53">
                  <c:v>14.706530099759284</c:v>
                </c:pt>
                <c:pt idx="54">
                  <c:v>12.809072715914871</c:v>
                </c:pt>
                <c:pt idx="55">
                  <c:v>10.068197049693595</c:v>
                </c:pt>
                <c:pt idx="56">
                  <c:v>8.96755252689443</c:v>
                </c:pt>
                <c:pt idx="57">
                  <c:v>6.316509153839345</c:v>
                </c:pt>
                <c:pt idx="58">
                  <c:v>5.797706481386711</c:v>
                </c:pt>
                <c:pt idx="59">
                  <c:v>3.940181333348769</c:v>
                </c:pt>
                <c:pt idx="60">
                  <c:v>3.5048108341313</c:v>
                </c:pt>
                <c:pt idx="61">
                  <c:v>2.924316848248054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风湿病科</c:v>
                </c:pt>
                <c:pt idx="2">
                  <c:v>妇二科</c:v>
                </c:pt>
                <c:pt idx="3">
                  <c:v>神经外科</c:v>
                </c:pt>
                <c:pt idx="4">
                  <c:v>口腔科</c:v>
                </c:pt>
                <c:pt idx="5">
                  <c:v>推拿科</c:v>
                </c:pt>
                <c:pt idx="6">
                  <c:v>西区重症医学科</c:v>
                </c:pt>
                <c:pt idx="7">
                  <c:v>心血管内科</c:v>
                </c:pt>
                <c:pt idx="8">
                  <c:v>小儿推拿科</c:v>
                </c:pt>
                <c:pt idx="9">
                  <c:v>神经内科</c:v>
                </c:pt>
                <c:pt idx="10">
                  <c:v>脑病三科</c:v>
                </c:pt>
                <c:pt idx="11">
                  <c:v>肿瘤内科</c:v>
                </c:pt>
                <c:pt idx="12">
                  <c:v>消化内科</c:v>
                </c:pt>
                <c:pt idx="13">
                  <c:v>美容皮肤科</c:v>
                </c:pt>
                <c:pt idx="14">
                  <c:v>运动损伤骨科</c:v>
                </c:pt>
                <c:pt idx="15">
                  <c:v>产科</c:v>
                </c:pt>
                <c:pt idx="16">
                  <c:v>泌尿外科</c:v>
                </c:pt>
                <c:pt idx="17">
                  <c:v>胸外科</c:v>
                </c:pt>
                <c:pt idx="18">
                  <c:v>重症医学科</c:v>
                </c:pt>
                <c:pt idx="19">
                  <c:v>综合内科</c:v>
                </c:pt>
                <c:pt idx="20">
                  <c:v>身心医学科</c:v>
                </c:pt>
                <c:pt idx="21">
                  <c:v>肝胆外科</c:v>
                </c:pt>
                <c:pt idx="22">
                  <c:v>微创骨科</c:v>
                </c:pt>
                <c:pt idx="23">
                  <c:v>心病四科</c:v>
                </c:pt>
                <c:pt idx="24">
                  <c:v>心病三科</c:v>
                </c:pt>
                <c:pt idx="25">
                  <c:v>周围血管科</c:v>
                </c:pt>
                <c:pt idx="26">
                  <c:v>骨科</c:v>
                </c:pt>
                <c:pt idx="27">
                  <c:v>东区肾病科</c:v>
                </c:pt>
                <c:pt idx="28">
                  <c:v>显微骨科</c:v>
                </c:pt>
                <c:pt idx="29">
                  <c:v>东区重症医学科</c:v>
                </c:pt>
                <c:pt idx="30">
                  <c:v>肝病科</c:v>
                </c:pt>
                <c:pt idx="31">
                  <c:v>妇科</c:v>
                </c:pt>
                <c:pt idx="32">
                  <c:v>肾病科</c:v>
                </c:pt>
                <c:pt idx="33">
                  <c:v>脊柱骨科</c:v>
                </c:pt>
                <c:pt idx="34">
                  <c:v>男科</c:v>
                </c:pt>
                <c:pt idx="35">
                  <c:v>妇科妇二科合并</c:v>
                </c:pt>
                <c:pt idx="36">
                  <c:v>普通外科</c:v>
                </c:pt>
                <c:pt idx="37">
                  <c:v>耳鼻喉科</c:v>
                </c:pt>
                <c:pt idx="38">
                  <c:v>中医外治中心</c:v>
                </c:pt>
                <c:pt idx="39">
                  <c:v>针灸科</c:v>
                </c:pt>
                <c:pt idx="40">
                  <c:v>关节骨科</c:v>
                </c:pt>
                <c:pt idx="41">
                  <c:v>创伤骨科</c:v>
                </c:pt>
                <c:pt idx="42">
                  <c:v>皮肤科</c:v>
                </c:pt>
                <c:pt idx="43">
                  <c:v>呼吸内科</c:v>
                </c:pt>
                <c:pt idx="44">
                  <c:v>康复科</c:v>
                </c:pt>
                <c:pt idx="45">
                  <c:v>治未病中心</c:v>
                </c:pt>
                <c:pt idx="46">
                  <c:v>脾胃科消化科合并</c:v>
                </c:pt>
                <c:pt idx="47">
                  <c:v>内分泌科</c:v>
                </c:pt>
                <c:pt idx="48">
                  <c:v>老年医学科</c:v>
                </c:pt>
                <c:pt idx="49">
                  <c:v>心病二科</c:v>
                </c:pt>
                <c:pt idx="50">
                  <c:v>儿科</c:v>
                </c:pt>
                <c:pt idx="51">
                  <c:v>脑病二科</c:v>
                </c:pt>
                <c:pt idx="52">
                  <c:v>乳腺甲状腺外科</c:v>
                </c:pt>
                <c:pt idx="53">
                  <c:v>脑病一科</c:v>
                </c:pt>
                <c:pt idx="54">
                  <c:v>肾脏内科</c:v>
                </c:pt>
                <c:pt idx="55">
                  <c:v>小儿骨科</c:v>
                </c:pt>
                <c:pt idx="56">
                  <c:v>血液科</c:v>
                </c:pt>
                <c:pt idx="57">
                  <c:v>眼科</c:v>
                </c:pt>
                <c:pt idx="58">
                  <c:v>肛肠科</c:v>
                </c:pt>
                <c:pt idx="59">
                  <c:v>脾胃病科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99.90616454341944</c:v>
                </c:pt>
                <c:pt idx="2">
                  <c:v>99.28253126428045</c:v>
                </c:pt>
                <c:pt idx="3">
                  <c:v>98.73970078896625</c:v>
                </c:pt>
                <c:pt idx="4">
                  <c:v>97.52705094968505</c:v>
                </c:pt>
                <c:pt idx="5">
                  <c:v>89.94953315686236</c:v>
                </c:pt>
                <c:pt idx="6">
                  <c:v>89.50513224531124</c:v>
                </c:pt>
                <c:pt idx="7">
                  <c:v>87.24804908306845</c:v>
                </c:pt>
                <c:pt idx="8">
                  <c:v>86.69026144346657</c:v>
                </c:pt>
                <c:pt idx="9">
                  <c:v>84.86065602666002</c:v>
                </c:pt>
                <c:pt idx="10">
                  <c:v>83.58548361201615</c:v>
                </c:pt>
                <c:pt idx="11">
                  <c:v>82.63644341074128</c:v>
                </c:pt>
                <c:pt idx="12">
                  <c:v>80.22260800129958</c:v>
                </c:pt>
                <c:pt idx="13">
                  <c:v>80.11796679791007</c:v>
                </c:pt>
                <c:pt idx="14">
                  <c:v>78.99448216713654</c:v>
                </c:pt>
                <c:pt idx="15">
                  <c:v>74.20609818725448</c:v>
                </c:pt>
                <c:pt idx="16">
                  <c:v>72.75759080535941</c:v>
                </c:pt>
                <c:pt idx="17">
                  <c:v>67.39829804771882</c:v>
                </c:pt>
                <c:pt idx="18">
                  <c:v>66.0604288793272</c:v>
                </c:pt>
                <c:pt idx="19">
                  <c:v>66.04394558983635</c:v>
                </c:pt>
                <c:pt idx="20">
                  <c:v>63.31515333403903</c:v>
                </c:pt>
                <c:pt idx="21">
                  <c:v>60.189547454033324</c:v>
                </c:pt>
                <c:pt idx="22">
                  <c:v>56.56526720409238</c:v>
                </c:pt>
                <c:pt idx="23">
                  <c:v>56.41662834124903</c:v>
                </c:pt>
                <c:pt idx="24">
                  <c:v>54.839753481564514</c:v>
                </c:pt>
                <c:pt idx="25">
                  <c:v>53.79400202059783</c:v>
                </c:pt>
                <c:pt idx="26">
                  <c:v>53.17959393577455</c:v>
                </c:pt>
                <c:pt idx="27">
                  <c:v>49.29327587980123</c:v>
                </c:pt>
                <c:pt idx="28">
                  <c:v>46.36204920659353</c:v>
                </c:pt>
                <c:pt idx="29">
                  <c:v>45.71809738418342</c:v>
                </c:pt>
                <c:pt idx="30">
                  <c:v>45.610333589214505</c:v>
                </c:pt>
                <c:pt idx="31">
                  <c:v>44.57445389211169</c:v>
                </c:pt>
                <c:pt idx="32">
                  <c:v>43.97373652982055</c:v>
                </c:pt>
                <c:pt idx="33">
                  <c:v>41.4468631872369</c:v>
                </c:pt>
                <c:pt idx="34">
                  <c:v>39.94442106921628</c:v>
                </c:pt>
                <c:pt idx="35">
                  <c:v>39.01277927840354</c:v>
                </c:pt>
                <c:pt idx="36">
                  <c:v>38.26064308440828</c:v>
                </c:pt>
                <c:pt idx="37">
                  <c:v>37.43100158970535</c:v>
                </c:pt>
                <c:pt idx="38">
                  <c:v>33.21430732263478</c:v>
                </c:pt>
                <c:pt idx="39">
                  <c:v>32.694213733494244</c:v>
                </c:pt>
                <c:pt idx="40">
                  <c:v>30.170763672862865</c:v>
                </c:pt>
                <c:pt idx="41">
                  <c:v>29.865422449115446</c:v>
                </c:pt>
                <c:pt idx="42">
                  <c:v>29.705995614044436</c:v>
                </c:pt>
                <c:pt idx="43">
                  <c:v>28.759536759637697</c:v>
                </c:pt>
                <c:pt idx="44">
                  <c:v>27.834269510372565</c:v>
                </c:pt>
                <c:pt idx="45">
                  <c:v>27.732559759868973</c:v>
                </c:pt>
                <c:pt idx="46">
                  <c:v>21.8536246582205</c:v>
                </c:pt>
                <c:pt idx="47">
                  <c:v>17.984977008061488</c:v>
                </c:pt>
                <c:pt idx="48">
                  <c:v>17.6839516146291</c:v>
                </c:pt>
                <c:pt idx="49">
                  <c:v>17.430333431383378</c:v>
                </c:pt>
                <c:pt idx="50">
                  <c:v>17.343900640115223</c:v>
                </c:pt>
                <c:pt idx="51">
                  <c:v>16.633248014570032</c:v>
                </c:pt>
                <c:pt idx="52">
                  <c:v>11.222829399386846</c:v>
                </c:pt>
                <c:pt idx="53">
                  <c:v>10.41147984940094</c:v>
                </c:pt>
                <c:pt idx="54">
                  <c:v>10.314740889738971</c:v>
                </c:pt>
                <c:pt idx="55">
                  <c:v>8.64273785984449</c:v>
                </c:pt>
                <c:pt idx="56">
                  <c:v>7.220976121901355</c:v>
                </c:pt>
                <c:pt idx="57">
                  <c:v>4.502434208077401</c:v>
                </c:pt>
                <c:pt idx="58">
                  <c:v>2.07740750216471</c:v>
                </c:pt>
                <c:pt idx="59">
                  <c:v>1.4370054567747907</c:v>
                </c:pt>
                <c:pt idx="60">
                  <c:v>1.1677109767152554</c:v>
                </c:pt>
                <c:pt idx="61">
                  <c:v>0.9815989698491945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推拿科</c:v>
                </c:pt>
                <c:pt idx="2">
                  <c:v>显微骨科</c:v>
                </c:pt>
                <c:pt idx="3">
                  <c:v>风湿病科</c:v>
                </c:pt>
                <c:pt idx="4">
                  <c:v>妇科</c:v>
                </c:pt>
                <c:pt idx="5">
                  <c:v>妇科妇二科合并</c:v>
                </c:pt>
                <c:pt idx="6">
                  <c:v>呼吸内科</c:v>
                </c:pt>
                <c:pt idx="7">
                  <c:v>脑病二科</c:v>
                </c:pt>
                <c:pt idx="8">
                  <c:v>中医外治中心</c:v>
                </c:pt>
                <c:pt idx="9">
                  <c:v>中医经典科</c:v>
                </c:pt>
                <c:pt idx="10">
                  <c:v>小儿骨科</c:v>
                </c:pt>
                <c:pt idx="11">
                  <c:v>老年医学科</c:v>
                </c:pt>
                <c:pt idx="12">
                  <c:v>消化内科</c:v>
                </c:pt>
                <c:pt idx="13">
                  <c:v>肾病科</c:v>
                </c:pt>
                <c:pt idx="14">
                  <c:v>肝病科</c:v>
                </c:pt>
                <c:pt idx="15">
                  <c:v>神经外科</c:v>
                </c:pt>
                <c:pt idx="16">
                  <c:v>心病二科</c:v>
                </c:pt>
                <c:pt idx="17">
                  <c:v>重症医学科</c:v>
                </c:pt>
                <c:pt idx="18">
                  <c:v>东区重症医学科</c:v>
                </c:pt>
                <c:pt idx="19">
                  <c:v>口腔科</c:v>
                </c:pt>
                <c:pt idx="20">
                  <c:v>康复科</c:v>
                </c:pt>
                <c:pt idx="21">
                  <c:v>美容皮肤科</c:v>
                </c:pt>
                <c:pt idx="22">
                  <c:v>脾胃病科</c:v>
                </c:pt>
                <c:pt idx="23">
                  <c:v>小儿推拿科</c:v>
                </c:pt>
                <c:pt idx="24">
                  <c:v>脊柱骨科</c:v>
                </c:pt>
                <c:pt idx="25">
                  <c:v>运动损伤骨科</c:v>
                </c:pt>
                <c:pt idx="26">
                  <c:v>关节骨科</c:v>
                </c:pt>
                <c:pt idx="27">
                  <c:v>眼科</c:v>
                </c:pt>
                <c:pt idx="28">
                  <c:v>肛肠科</c:v>
                </c:pt>
                <c:pt idx="29">
                  <c:v>脑病三科</c:v>
                </c:pt>
                <c:pt idx="30">
                  <c:v>男科</c:v>
                </c:pt>
                <c:pt idx="31">
                  <c:v>周围血管科</c:v>
                </c:pt>
                <c:pt idx="32">
                  <c:v>泌尿外科</c:v>
                </c:pt>
                <c:pt idx="33">
                  <c:v>肾脏内科</c:v>
                </c:pt>
                <c:pt idx="34">
                  <c:v>东区肾病科</c:v>
                </c:pt>
                <c:pt idx="35">
                  <c:v>胸外科</c:v>
                </c:pt>
                <c:pt idx="36">
                  <c:v>心血管内科</c:v>
                </c:pt>
                <c:pt idx="37">
                  <c:v>皮肤科</c:v>
                </c:pt>
                <c:pt idx="38">
                  <c:v>脑病一科</c:v>
                </c:pt>
                <c:pt idx="39">
                  <c:v>心病三科</c:v>
                </c:pt>
                <c:pt idx="40">
                  <c:v>血液科</c:v>
                </c:pt>
                <c:pt idx="41">
                  <c:v>医院</c:v>
                </c:pt>
                <c:pt idx="42">
                  <c:v>治未病中心</c:v>
                </c:pt>
                <c:pt idx="43">
                  <c:v>肿瘤内科</c:v>
                </c:pt>
                <c:pt idx="44">
                  <c:v>妇二科</c:v>
                </c:pt>
                <c:pt idx="45">
                  <c:v>内分泌科</c:v>
                </c:pt>
                <c:pt idx="46">
                  <c:v>产科</c:v>
                </c:pt>
                <c:pt idx="47">
                  <c:v>心病一科</c:v>
                </c:pt>
                <c:pt idx="48">
                  <c:v>身心医学科</c:v>
                </c:pt>
                <c:pt idx="49">
                  <c:v>心病四科</c:v>
                </c:pt>
                <c:pt idx="50">
                  <c:v>耳鼻喉科</c:v>
                </c:pt>
                <c:pt idx="51">
                  <c:v>针灸科</c:v>
                </c:pt>
                <c:pt idx="52">
                  <c:v>创伤骨科</c:v>
                </c:pt>
                <c:pt idx="53">
                  <c:v>普通外科</c:v>
                </c:pt>
                <c:pt idx="54">
                  <c:v>乳腺甲状腺外科</c:v>
                </c:pt>
                <c:pt idx="55">
                  <c:v>肝胆外科</c:v>
                </c:pt>
                <c:pt idx="56">
                  <c:v>微创骨科</c:v>
                </c:pt>
                <c:pt idx="57">
                  <c:v>骨科</c:v>
                </c:pt>
                <c:pt idx="58">
                  <c:v>脾胃科消化科合并</c:v>
                </c:pt>
                <c:pt idx="59">
                  <c:v>综合内科</c:v>
                </c:pt>
                <c:pt idx="60">
                  <c:v>神经内科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98.87297095855338</c:v>
                </c:pt>
                <c:pt idx="2">
                  <c:v>95.99027913188974</c:v>
                </c:pt>
                <c:pt idx="3">
                  <c:v>95.77398926210164</c:v>
                </c:pt>
                <c:pt idx="4">
                  <c:v>94.81875287534466</c:v>
                </c:pt>
                <c:pt idx="5">
                  <c:v>94.7580482703268</c:v>
                </c:pt>
                <c:pt idx="6">
                  <c:v>93.72711651675881</c:v>
                </c:pt>
                <c:pt idx="7">
                  <c:v>93.1828664967937</c:v>
                </c:pt>
                <c:pt idx="8">
                  <c:v>91.06296623567329</c:v>
                </c:pt>
                <c:pt idx="9">
                  <c:v>87.82259558760386</c:v>
                </c:pt>
                <c:pt idx="10">
                  <c:v>87.42798749946027</c:v>
                </c:pt>
                <c:pt idx="11">
                  <c:v>81.88397073791455</c:v>
                </c:pt>
                <c:pt idx="12">
                  <c:v>80.37384365889302</c:v>
                </c:pt>
                <c:pt idx="13">
                  <c:v>80.07475672846398</c:v>
                </c:pt>
                <c:pt idx="14">
                  <c:v>78.42486539920085</c:v>
                </c:pt>
                <c:pt idx="15">
                  <c:v>77.60792027214191</c:v>
                </c:pt>
                <c:pt idx="16">
                  <c:v>76.80336141181262</c:v>
                </c:pt>
                <c:pt idx="17">
                  <c:v>76.73888619753758</c:v>
                </c:pt>
                <c:pt idx="18">
                  <c:v>76.67869552384433</c:v>
                </c:pt>
                <c:pt idx="19">
                  <c:v>73.90113653338712</c:v>
                </c:pt>
                <c:pt idx="20">
                  <c:v>72.56871060667225</c:v>
                </c:pt>
                <c:pt idx="21">
                  <c:v>71.97974785359804</c:v>
                </c:pt>
                <c:pt idx="22">
                  <c:v>70.09461495977186</c:v>
                </c:pt>
                <c:pt idx="23">
                  <c:v>69.67444180210404</c:v>
                </c:pt>
                <c:pt idx="24">
                  <c:v>68.76488215239642</c:v>
                </c:pt>
                <c:pt idx="25">
                  <c:v>66.25510439658125</c:v>
                </c:pt>
                <c:pt idx="26">
                  <c:v>64.90759665932634</c:v>
                </c:pt>
                <c:pt idx="27">
                  <c:v>64.47374174413817</c:v>
                </c:pt>
                <c:pt idx="28">
                  <c:v>63.52983622797253</c:v>
                </c:pt>
                <c:pt idx="29">
                  <c:v>63.02382235934008</c:v>
                </c:pt>
                <c:pt idx="30">
                  <c:v>60.416271042164176</c:v>
                </c:pt>
                <c:pt idx="31">
                  <c:v>49.13804207644528</c:v>
                </c:pt>
                <c:pt idx="32">
                  <c:v>48.726009895655245</c:v>
                </c:pt>
                <c:pt idx="33">
                  <c:v>47.7083719532428</c:v>
                </c:pt>
                <c:pt idx="34">
                  <c:v>42.57289514971696</c:v>
                </c:pt>
                <c:pt idx="35">
                  <c:v>40.1164955977617</c:v>
                </c:pt>
                <c:pt idx="36">
                  <c:v>38.41436333690669</c:v>
                </c:pt>
                <c:pt idx="37">
                  <c:v>37.97505514397383</c:v>
                </c:pt>
                <c:pt idx="38">
                  <c:v>37.411843660557984</c:v>
                </c:pt>
                <c:pt idx="39">
                  <c:v>36.756628238622085</c:v>
                </c:pt>
                <c:pt idx="40">
                  <c:v>36.50790258773084</c:v>
                </c:pt>
                <c:pt idx="41">
                  <c:v>34.97717262888219</c:v>
                </c:pt>
                <c:pt idx="42">
                  <c:v>33.63332716334664</c:v>
                </c:pt>
                <c:pt idx="43">
                  <c:v>31.754951849789496</c:v>
                </c:pt>
                <c:pt idx="44">
                  <c:v>29.74747755364111</c:v>
                </c:pt>
                <c:pt idx="45">
                  <c:v>29.2676427187191</c:v>
                </c:pt>
                <c:pt idx="46">
                  <c:v>29.24909416407213</c:v>
                </c:pt>
                <c:pt idx="47">
                  <c:v>28.42027516538499</c:v>
                </c:pt>
                <c:pt idx="48">
                  <c:v>27.18010797915219</c:v>
                </c:pt>
                <c:pt idx="49">
                  <c:v>20.313890647574667</c:v>
                </c:pt>
                <c:pt idx="50">
                  <c:v>19.919068474487585</c:v>
                </c:pt>
                <c:pt idx="51">
                  <c:v>17.295642712678646</c:v>
                </c:pt>
                <c:pt idx="52">
                  <c:v>12.061329262652752</c:v>
                </c:pt>
                <c:pt idx="53">
                  <c:v>10.116397745429381</c:v>
                </c:pt>
                <c:pt idx="54">
                  <c:v>9.554869500938967</c:v>
                </c:pt>
                <c:pt idx="55">
                  <c:v>9.450131720806946</c:v>
                </c:pt>
                <c:pt idx="56">
                  <c:v>9.020539421120816</c:v>
                </c:pt>
                <c:pt idx="57">
                  <c:v>7.22608424681238</c:v>
                </c:pt>
                <c:pt idx="58">
                  <c:v>7.115713463858831</c:v>
                </c:pt>
                <c:pt idx="59">
                  <c:v>6.141031414465236</c:v>
                </c:pt>
                <c:pt idx="60">
                  <c:v>5.526552906233351</c:v>
                </c:pt>
                <c:pt idx="61">
                  <c:v>2.2510393802681326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综合内科</c:v>
                </c:pt>
                <c:pt idx="2">
                  <c:v>胸外科</c:v>
                </c:pt>
                <c:pt idx="3">
                  <c:v>心病四科</c:v>
                </c:pt>
                <c:pt idx="4">
                  <c:v>乳腺甲状腺外科</c:v>
                </c:pt>
                <c:pt idx="5">
                  <c:v>西区重症医学科</c:v>
                </c:pt>
                <c:pt idx="6">
                  <c:v>神经外科</c:v>
                </c:pt>
                <c:pt idx="7">
                  <c:v>产科</c:v>
                </c:pt>
                <c:pt idx="8">
                  <c:v>关节骨科</c:v>
                </c:pt>
                <c:pt idx="9">
                  <c:v>运动损伤骨科</c:v>
                </c:pt>
                <c:pt idx="10">
                  <c:v>风湿病科</c:v>
                </c:pt>
                <c:pt idx="11">
                  <c:v>创伤骨科</c:v>
                </c:pt>
                <c:pt idx="12">
                  <c:v>康复科</c:v>
                </c:pt>
                <c:pt idx="13">
                  <c:v>中医经典科</c:v>
                </c:pt>
                <c:pt idx="14">
                  <c:v>重症医学科</c:v>
                </c:pt>
                <c:pt idx="15">
                  <c:v>肝胆外科</c:v>
                </c:pt>
                <c:pt idx="16">
                  <c:v>消化内科</c:v>
                </c:pt>
                <c:pt idx="17">
                  <c:v>东区肾病科</c:v>
                </c:pt>
                <c:pt idx="18">
                  <c:v>耳鼻喉科</c:v>
                </c:pt>
                <c:pt idx="19">
                  <c:v>妇二科</c:v>
                </c:pt>
                <c:pt idx="20">
                  <c:v>妇科</c:v>
                </c:pt>
                <c:pt idx="21">
                  <c:v>治未病中心</c:v>
                </c:pt>
                <c:pt idx="22">
                  <c:v>男科</c:v>
                </c:pt>
                <c:pt idx="23">
                  <c:v>泌尿外科</c:v>
                </c:pt>
                <c:pt idx="24">
                  <c:v>心病一科</c:v>
                </c:pt>
                <c:pt idx="25">
                  <c:v>美容皮肤科</c:v>
                </c:pt>
                <c:pt idx="26">
                  <c:v>周围血管科</c:v>
                </c:pt>
                <c:pt idx="27">
                  <c:v>针灸科</c:v>
                </c:pt>
                <c:pt idx="28">
                  <c:v>显微骨科</c:v>
                </c:pt>
                <c:pt idx="29">
                  <c:v>神经内科</c:v>
                </c:pt>
                <c:pt idx="30">
                  <c:v>儿科</c:v>
                </c:pt>
                <c:pt idx="31">
                  <c:v>医院</c:v>
                </c:pt>
                <c:pt idx="32">
                  <c:v>老年医学科</c:v>
                </c:pt>
                <c:pt idx="33">
                  <c:v>内分泌科</c:v>
                </c:pt>
                <c:pt idx="34">
                  <c:v>肾病科</c:v>
                </c:pt>
                <c:pt idx="35">
                  <c:v>脑病一科</c:v>
                </c:pt>
                <c:pt idx="36">
                  <c:v>肾脏内科</c:v>
                </c:pt>
                <c:pt idx="37">
                  <c:v>口腔科</c:v>
                </c:pt>
                <c:pt idx="38">
                  <c:v>东区重症医学科</c:v>
                </c:pt>
                <c:pt idx="39">
                  <c:v>眼科</c:v>
                </c:pt>
                <c:pt idx="40">
                  <c:v>脑病二科</c:v>
                </c:pt>
                <c:pt idx="41">
                  <c:v>普通外科</c:v>
                </c:pt>
                <c:pt idx="42">
                  <c:v>微创骨科</c:v>
                </c:pt>
                <c:pt idx="43">
                  <c:v>心血管内科</c:v>
                </c:pt>
                <c:pt idx="44">
                  <c:v>骨科</c:v>
                </c:pt>
                <c:pt idx="45">
                  <c:v>妇科妇二科合并</c:v>
                </c:pt>
                <c:pt idx="46">
                  <c:v>呼吸内科</c:v>
                </c:pt>
                <c:pt idx="47">
                  <c:v>推拿科</c:v>
                </c:pt>
                <c:pt idx="48">
                  <c:v>肛肠科</c:v>
                </c:pt>
                <c:pt idx="49">
                  <c:v>小儿骨科</c:v>
                </c:pt>
                <c:pt idx="50">
                  <c:v>中医外治中心</c:v>
                </c:pt>
                <c:pt idx="51">
                  <c:v>肝病科</c:v>
                </c:pt>
                <c:pt idx="52">
                  <c:v>血液科</c:v>
                </c:pt>
                <c:pt idx="53">
                  <c:v>脊柱骨科</c:v>
                </c:pt>
                <c:pt idx="54">
                  <c:v>心病三科</c:v>
                </c:pt>
                <c:pt idx="55">
                  <c:v>身心医学科</c:v>
                </c:pt>
                <c:pt idx="56">
                  <c:v>肿瘤内科</c:v>
                </c:pt>
                <c:pt idx="57">
                  <c:v>小儿推拿科</c:v>
                </c:pt>
                <c:pt idx="58">
                  <c:v>脑病三科</c:v>
                </c:pt>
                <c:pt idx="59">
                  <c:v>脾胃科消化科合并</c:v>
                </c:pt>
                <c:pt idx="60">
                  <c:v>心病二科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97.78846008722124</c:v>
                </c:pt>
                <c:pt idx="1">
                  <c:v>96.45946692282412</c:v>
                </c:pt>
                <c:pt idx="2">
                  <c:v>95.36503373832169</c:v>
                </c:pt>
                <c:pt idx="3">
                  <c:v>91.84405379539706</c:v>
                </c:pt>
                <c:pt idx="4">
                  <c:v>90.23074119141236</c:v>
                </c:pt>
                <c:pt idx="5">
                  <c:v>88.36611477708227</c:v>
                </c:pt>
                <c:pt idx="6">
                  <c:v>84.87816668543631</c:v>
                </c:pt>
                <c:pt idx="7">
                  <c:v>83.04103455619631</c:v>
                </c:pt>
                <c:pt idx="8">
                  <c:v>80.58641337540078</c:v>
                </c:pt>
                <c:pt idx="9">
                  <c:v>77.43310884524561</c:v>
                </c:pt>
                <c:pt idx="10">
                  <c:v>75.7769861196226</c:v>
                </c:pt>
                <c:pt idx="11">
                  <c:v>73.35980881589246</c:v>
                </c:pt>
                <c:pt idx="12">
                  <c:v>72.86067312605789</c:v>
                </c:pt>
                <c:pt idx="13">
                  <c:v>71.68915385970256</c:v>
                </c:pt>
                <c:pt idx="14">
                  <c:v>68.47369381744204</c:v>
                </c:pt>
                <c:pt idx="15">
                  <c:v>66.91418041563475</c:v>
                </c:pt>
                <c:pt idx="16">
                  <c:v>64.56903244795944</c:v>
                </c:pt>
                <c:pt idx="17">
                  <c:v>62.121464020582295</c:v>
                </c:pt>
                <c:pt idx="18">
                  <c:v>61.91953859691524</c:v>
                </c:pt>
                <c:pt idx="19">
                  <c:v>61.023348389450184</c:v>
                </c:pt>
                <c:pt idx="20">
                  <c:v>60.74401347340146</c:v>
                </c:pt>
                <c:pt idx="21">
                  <c:v>60.107689248863096</c:v>
                </c:pt>
                <c:pt idx="22">
                  <c:v>53.79601577477806</c:v>
                </c:pt>
                <c:pt idx="23">
                  <c:v>50.319502745955845</c:v>
                </c:pt>
                <c:pt idx="24">
                  <c:v>49.30437988630525</c:v>
                </c:pt>
                <c:pt idx="25">
                  <c:v>47.98029327297417</c:v>
                </c:pt>
                <c:pt idx="26">
                  <c:v>47.61247588070208</c:v>
                </c:pt>
                <c:pt idx="27">
                  <c:v>46.16721176918146</c:v>
                </c:pt>
                <c:pt idx="28">
                  <c:v>44.7818216264337</c:v>
                </c:pt>
                <c:pt idx="29">
                  <c:v>43.39553407902177</c:v>
                </c:pt>
                <c:pt idx="30">
                  <c:v>39.86570564318668</c:v>
                </c:pt>
                <c:pt idx="31">
                  <c:v>39.41075430156145</c:v>
                </c:pt>
                <c:pt idx="32">
                  <c:v>38.796939246083674</c:v>
                </c:pt>
                <c:pt idx="33">
                  <c:v>37.37700494198872</c:v>
                </c:pt>
                <c:pt idx="34">
                  <c:v>36.633204744406456</c:v>
                </c:pt>
                <c:pt idx="35">
                  <c:v>34.25188346419499</c:v>
                </c:pt>
                <c:pt idx="36">
                  <c:v>33.46071490958315</c:v>
                </c:pt>
                <c:pt idx="37">
                  <c:v>31.02105756874327</c:v>
                </c:pt>
                <c:pt idx="38">
                  <c:v>30.817139692877248</c:v>
                </c:pt>
                <c:pt idx="39">
                  <c:v>30.643025208551556</c:v>
                </c:pt>
                <c:pt idx="40">
                  <c:v>29.318898250668845</c:v>
                </c:pt>
                <c:pt idx="41">
                  <c:v>28.440956629431824</c:v>
                </c:pt>
                <c:pt idx="42">
                  <c:v>28.16362027115582</c:v>
                </c:pt>
                <c:pt idx="43">
                  <c:v>26.49960883322613</c:v>
                </c:pt>
                <c:pt idx="44">
                  <c:v>23.404123056382375</c:v>
                </c:pt>
                <c:pt idx="45">
                  <c:v>23.2840610421285</c:v>
                </c:pt>
                <c:pt idx="46">
                  <c:v>23.278773789961438</c:v>
                </c:pt>
                <c:pt idx="47">
                  <c:v>18.235406992625446</c:v>
                </c:pt>
                <c:pt idx="48">
                  <c:v>17.739097448697684</c:v>
                </c:pt>
                <c:pt idx="49">
                  <c:v>17.289318454725255</c:v>
                </c:pt>
                <c:pt idx="50">
                  <c:v>17.2151514825726</c:v>
                </c:pt>
                <c:pt idx="51">
                  <c:v>16.902710431828226</c:v>
                </c:pt>
                <c:pt idx="52">
                  <c:v>16.537851416362393</c:v>
                </c:pt>
                <c:pt idx="53">
                  <c:v>15.395019879316752</c:v>
                </c:pt>
                <c:pt idx="54">
                  <c:v>15.37698209901901</c:v>
                </c:pt>
                <c:pt idx="55">
                  <c:v>10.89586322219056</c:v>
                </c:pt>
                <c:pt idx="56">
                  <c:v>6.316660391012685</c:v>
                </c:pt>
                <c:pt idx="57">
                  <c:v>5.483841195010397</c:v>
                </c:pt>
                <c:pt idx="58">
                  <c:v>5.020897598744223</c:v>
                </c:pt>
                <c:pt idx="59">
                  <c:v>2.8251740692049054</c:v>
                </c:pt>
                <c:pt idx="60">
                  <c:v>2.606349441700062</c:v>
                </c:pt>
                <c:pt idx="61">
                  <c:v>0.5158388052604712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针灸科</c:v>
                </c:pt>
                <c:pt idx="2">
                  <c:v>周围血管科</c:v>
                </c:pt>
                <c:pt idx="3">
                  <c:v>脊柱骨科</c:v>
                </c:pt>
                <c:pt idx="4">
                  <c:v>肛肠科</c:v>
                </c:pt>
                <c:pt idx="5">
                  <c:v>风湿病科</c:v>
                </c:pt>
                <c:pt idx="6">
                  <c:v>骨科</c:v>
                </c:pt>
                <c:pt idx="7">
                  <c:v>胸外科</c:v>
                </c:pt>
                <c:pt idx="8">
                  <c:v>皮肤科</c:v>
                </c:pt>
                <c:pt idx="9">
                  <c:v>心病二科</c:v>
                </c:pt>
                <c:pt idx="10">
                  <c:v>脑病三科</c:v>
                </c:pt>
                <c:pt idx="11">
                  <c:v>男科</c:v>
                </c:pt>
                <c:pt idx="12">
                  <c:v>脑病一科</c:v>
                </c:pt>
                <c:pt idx="13">
                  <c:v>耳鼻喉科</c:v>
                </c:pt>
                <c:pt idx="14">
                  <c:v>乳腺甲状腺外科</c:v>
                </c:pt>
                <c:pt idx="15">
                  <c:v>妇科妇二科合并</c:v>
                </c:pt>
                <c:pt idx="16">
                  <c:v>治未病中心</c:v>
                </c:pt>
                <c:pt idx="17">
                  <c:v>心血管内科</c:v>
                </c:pt>
                <c:pt idx="18">
                  <c:v>儿科</c:v>
                </c:pt>
                <c:pt idx="19">
                  <c:v>中医经典科</c:v>
                </c:pt>
                <c:pt idx="20">
                  <c:v>运动损伤骨科</c:v>
                </c:pt>
                <c:pt idx="21">
                  <c:v>神经内科</c:v>
                </c:pt>
                <c:pt idx="22">
                  <c:v>显微骨科</c:v>
                </c:pt>
                <c:pt idx="23">
                  <c:v>脾胃病科</c:v>
                </c:pt>
                <c:pt idx="24">
                  <c:v>心病三科</c:v>
                </c:pt>
                <c:pt idx="25">
                  <c:v>西区重症医学科</c:v>
                </c:pt>
                <c:pt idx="26">
                  <c:v>肾脏内科</c:v>
                </c:pt>
                <c:pt idx="27">
                  <c:v>重症医学科</c:v>
                </c:pt>
                <c:pt idx="28">
                  <c:v>妇科</c:v>
                </c:pt>
                <c:pt idx="29">
                  <c:v>关节骨科</c:v>
                </c:pt>
                <c:pt idx="30">
                  <c:v>微创骨科</c:v>
                </c:pt>
                <c:pt idx="31">
                  <c:v>东区肾病科</c:v>
                </c:pt>
                <c:pt idx="32">
                  <c:v>普通外科</c:v>
                </c:pt>
                <c:pt idx="33">
                  <c:v>肾病科</c:v>
                </c:pt>
                <c:pt idx="34">
                  <c:v>消化内科</c:v>
                </c:pt>
                <c:pt idx="35">
                  <c:v>脾胃科消化科合并</c:v>
                </c:pt>
                <c:pt idx="36">
                  <c:v>心病四科</c:v>
                </c:pt>
                <c:pt idx="37">
                  <c:v>眼科</c:v>
                </c:pt>
                <c:pt idx="38">
                  <c:v>脑病二科</c:v>
                </c:pt>
                <c:pt idx="39">
                  <c:v>泌尿外科</c:v>
                </c:pt>
                <c:pt idx="40">
                  <c:v>老年医学科</c:v>
                </c:pt>
                <c:pt idx="41">
                  <c:v>肿瘤内科</c:v>
                </c:pt>
                <c:pt idx="42">
                  <c:v>肝胆外科</c:v>
                </c:pt>
                <c:pt idx="43">
                  <c:v>妇二科</c:v>
                </c:pt>
                <c:pt idx="44">
                  <c:v>东区重症医学科</c:v>
                </c:pt>
                <c:pt idx="45">
                  <c:v>小儿推拿科</c:v>
                </c:pt>
                <c:pt idx="46">
                  <c:v>中医外治中心</c:v>
                </c:pt>
                <c:pt idx="47">
                  <c:v>美容皮肤科</c:v>
                </c:pt>
                <c:pt idx="48">
                  <c:v>创伤骨科</c:v>
                </c:pt>
                <c:pt idx="49">
                  <c:v>综合内科</c:v>
                </c:pt>
                <c:pt idx="50">
                  <c:v>肝病科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身心医学科</c:v>
                </c:pt>
                <c:pt idx="54">
                  <c:v>口腔科</c:v>
                </c:pt>
                <c:pt idx="55">
                  <c:v>神经外科</c:v>
                </c:pt>
                <c:pt idx="56">
                  <c:v>呼吸内科</c:v>
                </c:pt>
                <c:pt idx="57">
                  <c:v>血液科</c:v>
                </c:pt>
                <c:pt idx="58">
                  <c:v>推拿科</c:v>
                </c:pt>
                <c:pt idx="59">
                  <c:v>内分泌科</c:v>
                </c:pt>
                <c:pt idx="60">
                  <c:v>小儿骨科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97.88225298833319</c:v>
                </c:pt>
                <c:pt idx="2">
                  <c:v>94.26557325329195</c:v>
                </c:pt>
                <c:pt idx="3">
                  <c:v>92.83238618704257</c:v>
                </c:pt>
                <c:pt idx="4">
                  <c:v>92.59179705959333</c:v>
                </c:pt>
                <c:pt idx="5">
                  <c:v>92.56828175643223</c:v>
                </c:pt>
                <c:pt idx="6">
                  <c:v>91.72290229027553</c:v>
                </c:pt>
                <c:pt idx="7">
                  <c:v>89.98351557397893</c:v>
                </c:pt>
                <c:pt idx="8">
                  <c:v>87.26887944513265</c:v>
                </c:pt>
                <c:pt idx="9">
                  <c:v>82.34101520136569</c:v>
                </c:pt>
                <c:pt idx="10">
                  <c:v>82.1509645230314</c:v>
                </c:pt>
                <c:pt idx="11">
                  <c:v>81.92483033456405</c:v>
                </c:pt>
                <c:pt idx="12">
                  <c:v>79.45450660946763</c:v>
                </c:pt>
                <c:pt idx="13">
                  <c:v>78.68642645042667</c:v>
                </c:pt>
                <c:pt idx="14">
                  <c:v>77.19197339009132</c:v>
                </c:pt>
                <c:pt idx="15">
                  <c:v>73.69721277719924</c:v>
                </c:pt>
                <c:pt idx="16">
                  <c:v>73.07979240568093</c:v>
                </c:pt>
                <c:pt idx="17">
                  <c:v>72.63132012492837</c:v>
                </c:pt>
                <c:pt idx="18">
                  <c:v>71.07211437555067</c:v>
                </c:pt>
                <c:pt idx="19">
                  <c:v>70.93799767639743</c:v>
                </c:pt>
                <c:pt idx="20">
                  <c:v>69.5308891282881</c:v>
                </c:pt>
                <c:pt idx="21">
                  <c:v>69.02807827938231</c:v>
                </c:pt>
                <c:pt idx="22">
                  <c:v>67.50289470332329</c:v>
                </c:pt>
                <c:pt idx="23">
                  <c:v>67.38070726436177</c:v>
                </c:pt>
                <c:pt idx="24">
                  <c:v>66.20037644861402</c:v>
                </c:pt>
                <c:pt idx="25">
                  <c:v>65.25186153674663</c:v>
                </c:pt>
                <c:pt idx="26">
                  <c:v>64.28399205527822</c:v>
                </c:pt>
                <c:pt idx="27">
                  <c:v>62.37984311411148</c:v>
                </c:pt>
                <c:pt idx="28">
                  <c:v>61.975426341663734</c:v>
                </c:pt>
                <c:pt idx="29">
                  <c:v>60.26085160025349</c:v>
                </c:pt>
                <c:pt idx="30">
                  <c:v>59.94460043589572</c:v>
                </c:pt>
                <c:pt idx="31">
                  <c:v>58.81560709083527</c:v>
                </c:pt>
                <c:pt idx="32">
                  <c:v>58.51847899528292</c:v>
                </c:pt>
                <c:pt idx="33">
                  <c:v>58.34476839108364</c:v>
                </c:pt>
                <c:pt idx="34">
                  <c:v>55.534284191450205</c:v>
                </c:pt>
                <c:pt idx="35">
                  <c:v>53.73318110193008</c:v>
                </c:pt>
                <c:pt idx="36">
                  <c:v>52.42468422622652</c:v>
                </c:pt>
                <c:pt idx="37">
                  <c:v>50.485767868022656</c:v>
                </c:pt>
                <c:pt idx="38">
                  <c:v>46.804405264867746</c:v>
                </c:pt>
                <c:pt idx="39">
                  <c:v>45.11526614031646</c:v>
                </c:pt>
                <c:pt idx="40">
                  <c:v>44.43124579969183</c:v>
                </c:pt>
                <c:pt idx="41">
                  <c:v>42.34285957098044</c:v>
                </c:pt>
                <c:pt idx="42">
                  <c:v>41.95449025572916</c:v>
                </c:pt>
                <c:pt idx="43">
                  <c:v>37.62134453168877</c:v>
                </c:pt>
                <c:pt idx="44">
                  <c:v>35.63729101944952</c:v>
                </c:pt>
                <c:pt idx="45">
                  <c:v>33.181886240221075</c:v>
                </c:pt>
                <c:pt idx="46">
                  <c:v>30.08144535190904</c:v>
                </c:pt>
                <c:pt idx="47">
                  <c:v>28.888214061928917</c:v>
                </c:pt>
                <c:pt idx="48">
                  <c:v>28.728765605969713</c:v>
                </c:pt>
                <c:pt idx="49">
                  <c:v>25.21958649505616</c:v>
                </c:pt>
                <c:pt idx="50">
                  <c:v>18.31941934441352</c:v>
                </c:pt>
                <c:pt idx="51">
                  <c:v>17.244459431067185</c:v>
                </c:pt>
                <c:pt idx="52">
                  <c:v>15.634169792511388</c:v>
                </c:pt>
                <c:pt idx="53">
                  <c:v>14.129216686625613</c:v>
                </c:pt>
                <c:pt idx="54">
                  <c:v>8.08075360277298</c:v>
                </c:pt>
                <c:pt idx="55">
                  <c:v>5.645990504202392</c:v>
                </c:pt>
                <c:pt idx="56">
                  <c:v>3.9692237487777926</c:v>
                </c:pt>
                <c:pt idx="57">
                  <c:v>3.8021093251618185</c:v>
                </c:pt>
                <c:pt idx="58">
                  <c:v>2.437442488785144</c:v>
                </c:pt>
                <c:pt idx="59">
                  <c:v>1.4889321489340333</c:v>
                </c:pt>
                <c:pt idx="60">
                  <c:v>0.7591393475857746</c:v>
                </c:pt>
                <c:pt idx="61">
                  <c:v>0.3376059253690829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口腔科</c:v>
                </c:pt>
                <c:pt idx="2">
                  <c:v>妇科妇二科合并</c:v>
                </c:pt>
                <c:pt idx="3">
                  <c:v>西区重症医学科</c:v>
                </c:pt>
                <c:pt idx="4">
                  <c:v>耳鼻喉科</c:v>
                </c:pt>
                <c:pt idx="5">
                  <c:v>医院</c:v>
                </c:pt>
                <c:pt idx="6">
                  <c:v>神经内科</c:v>
                </c:pt>
                <c:pt idx="7">
                  <c:v>胸外科</c:v>
                </c:pt>
                <c:pt idx="8">
                  <c:v>身心医学科</c:v>
                </c:pt>
                <c:pt idx="9">
                  <c:v>脑病二科</c:v>
                </c:pt>
                <c:pt idx="10">
                  <c:v>关节骨科</c:v>
                </c:pt>
                <c:pt idx="11">
                  <c:v>儿科</c:v>
                </c:pt>
                <c:pt idx="12">
                  <c:v>综合内科</c:v>
                </c:pt>
                <c:pt idx="13">
                  <c:v>男科</c:v>
                </c:pt>
                <c:pt idx="14">
                  <c:v>妇二科</c:v>
                </c:pt>
                <c:pt idx="15">
                  <c:v>风湿病科</c:v>
                </c:pt>
                <c:pt idx="16">
                  <c:v>妇科</c:v>
                </c:pt>
                <c:pt idx="17">
                  <c:v>心血管内科</c:v>
                </c:pt>
                <c:pt idx="18">
                  <c:v>心病一科</c:v>
                </c:pt>
                <c:pt idx="19">
                  <c:v>运动损伤骨科</c:v>
                </c:pt>
                <c:pt idx="20">
                  <c:v>骨科</c:v>
                </c:pt>
                <c:pt idx="21">
                  <c:v>消化内科</c:v>
                </c:pt>
                <c:pt idx="22">
                  <c:v>创伤骨科</c:v>
                </c:pt>
                <c:pt idx="23">
                  <c:v>心病二科</c:v>
                </c:pt>
                <c:pt idx="24">
                  <c:v>神经外科</c:v>
                </c:pt>
                <c:pt idx="25">
                  <c:v>推拿科</c:v>
                </c:pt>
                <c:pt idx="26">
                  <c:v>脾胃病科</c:v>
                </c:pt>
                <c:pt idx="27">
                  <c:v>周围血管科</c:v>
                </c:pt>
                <c:pt idx="28">
                  <c:v>脊柱骨科</c:v>
                </c:pt>
                <c:pt idx="29">
                  <c:v>产科</c:v>
                </c:pt>
                <c:pt idx="30">
                  <c:v>小儿推拿科</c:v>
                </c:pt>
                <c:pt idx="31">
                  <c:v>呼吸内科</c:v>
                </c:pt>
                <c:pt idx="32">
                  <c:v>脑病三科</c:v>
                </c:pt>
                <c:pt idx="33">
                  <c:v>美容皮肤科</c:v>
                </c:pt>
                <c:pt idx="34">
                  <c:v>治未病中心</c:v>
                </c:pt>
                <c:pt idx="35">
                  <c:v>中医外治中心</c:v>
                </c:pt>
                <c:pt idx="36">
                  <c:v>乳腺甲状腺外科</c:v>
                </c:pt>
                <c:pt idx="37">
                  <c:v>血液科</c:v>
                </c:pt>
                <c:pt idx="38">
                  <c:v>脾胃科消化科合并</c:v>
                </c:pt>
                <c:pt idx="39">
                  <c:v>肾病科</c:v>
                </c:pt>
                <c:pt idx="40">
                  <c:v>中医经典科</c:v>
                </c:pt>
                <c:pt idx="41">
                  <c:v>肝病科</c:v>
                </c:pt>
                <c:pt idx="42">
                  <c:v>心病三科</c:v>
                </c:pt>
                <c:pt idx="43">
                  <c:v>东区重症医学科</c:v>
                </c:pt>
                <c:pt idx="44">
                  <c:v>肛肠科</c:v>
                </c:pt>
                <c:pt idx="45">
                  <c:v>小儿骨科</c:v>
                </c:pt>
                <c:pt idx="46">
                  <c:v>老年医学科</c:v>
                </c:pt>
                <c:pt idx="47">
                  <c:v>皮肤科</c:v>
                </c:pt>
                <c:pt idx="48">
                  <c:v>脑病一科</c:v>
                </c:pt>
                <c:pt idx="49">
                  <c:v>肿瘤内科</c:v>
                </c:pt>
                <c:pt idx="50">
                  <c:v>心病四科</c:v>
                </c:pt>
                <c:pt idx="51">
                  <c:v>肝胆外科</c:v>
                </c:pt>
                <c:pt idx="52">
                  <c:v>东区肾病科</c:v>
                </c:pt>
                <c:pt idx="53">
                  <c:v>普通外科</c:v>
                </c:pt>
                <c:pt idx="54">
                  <c:v>显微骨科</c:v>
                </c:pt>
                <c:pt idx="55">
                  <c:v>眼科</c:v>
                </c:pt>
                <c:pt idx="56">
                  <c:v>重症医学科</c:v>
                </c:pt>
                <c:pt idx="57">
                  <c:v>肾脏内科</c:v>
                </c:pt>
                <c:pt idx="58">
                  <c:v>泌尿外科</c:v>
                </c:pt>
                <c:pt idx="59">
                  <c:v>微创骨科</c:v>
                </c:pt>
                <c:pt idx="60">
                  <c:v>康复科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98.40061406522139</c:v>
                </c:pt>
                <c:pt idx="2">
                  <c:v>98.34338757307434</c:v>
                </c:pt>
                <c:pt idx="3">
                  <c:v>96.86036465522265</c:v>
                </c:pt>
                <c:pt idx="4">
                  <c:v>93.07231060887602</c:v>
                </c:pt>
                <c:pt idx="5">
                  <c:v>89.3642132004003</c:v>
                </c:pt>
                <c:pt idx="6">
                  <c:v>82.66369945713024</c:v>
                </c:pt>
                <c:pt idx="7">
                  <c:v>82.0605613940205</c:v>
                </c:pt>
                <c:pt idx="8">
                  <c:v>80.61271112144713</c:v>
                </c:pt>
                <c:pt idx="9">
                  <c:v>79.85666914538938</c:v>
                </c:pt>
                <c:pt idx="10">
                  <c:v>79.83369809817745</c:v>
                </c:pt>
                <c:pt idx="11">
                  <c:v>79.29285591338997</c:v>
                </c:pt>
                <c:pt idx="12">
                  <c:v>78.89120632938081</c:v>
                </c:pt>
                <c:pt idx="13">
                  <c:v>75.5704917972611</c:v>
                </c:pt>
                <c:pt idx="14">
                  <c:v>72.15989967372238</c:v>
                </c:pt>
                <c:pt idx="15">
                  <c:v>66.5927713961709</c:v>
                </c:pt>
                <c:pt idx="16">
                  <c:v>66.0733805546065</c:v>
                </c:pt>
                <c:pt idx="17">
                  <c:v>64.01917743562622</c:v>
                </c:pt>
                <c:pt idx="18">
                  <c:v>58.82576927612208</c:v>
                </c:pt>
                <c:pt idx="19">
                  <c:v>57.433401496719256</c:v>
                </c:pt>
                <c:pt idx="20">
                  <c:v>56.78419570033654</c:v>
                </c:pt>
                <c:pt idx="21">
                  <c:v>56.626233673631376</c:v>
                </c:pt>
                <c:pt idx="22">
                  <c:v>56.40069975916087</c:v>
                </c:pt>
                <c:pt idx="23">
                  <c:v>54.692129098733695</c:v>
                </c:pt>
                <c:pt idx="24">
                  <c:v>54.59082325990351</c:v>
                </c:pt>
                <c:pt idx="25">
                  <c:v>53.843581070107255</c:v>
                </c:pt>
                <c:pt idx="26">
                  <c:v>53.495281889627364</c:v>
                </c:pt>
                <c:pt idx="27">
                  <c:v>52.91218108449771</c:v>
                </c:pt>
                <c:pt idx="28">
                  <c:v>51.42864439952162</c:v>
                </c:pt>
                <c:pt idx="29">
                  <c:v>51.343601063041525</c:v>
                </c:pt>
                <c:pt idx="30">
                  <c:v>51.29228025577423</c:v>
                </c:pt>
                <c:pt idx="31">
                  <c:v>51.13506928281118</c:v>
                </c:pt>
                <c:pt idx="32">
                  <c:v>50.51040877086956</c:v>
                </c:pt>
                <c:pt idx="33">
                  <c:v>50.15841638999167</c:v>
                </c:pt>
                <c:pt idx="34">
                  <c:v>47.80832405471735</c:v>
                </c:pt>
                <c:pt idx="35">
                  <c:v>45.143814045090835</c:v>
                </c:pt>
                <c:pt idx="36">
                  <c:v>43.81586737151795</c:v>
                </c:pt>
                <c:pt idx="37">
                  <c:v>42.19124240929009</c:v>
                </c:pt>
                <c:pt idx="38">
                  <c:v>37.70443837238073</c:v>
                </c:pt>
                <c:pt idx="39">
                  <c:v>34.84338563949202</c:v>
                </c:pt>
                <c:pt idx="40">
                  <c:v>33.182636842357645</c:v>
                </c:pt>
                <c:pt idx="41">
                  <c:v>30.534973818398004</c:v>
                </c:pt>
                <c:pt idx="42">
                  <c:v>27.60216657414214</c:v>
                </c:pt>
                <c:pt idx="43">
                  <c:v>26.74830437604229</c:v>
                </c:pt>
                <c:pt idx="44">
                  <c:v>25.37135667056571</c:v>
                </c:pt>
                <c:pt idx="45">
                  <c:v>24.830079716619426</c:v>
                </c:pt>
                <c:pt idx="46">
                  <c:v>24.260642499250515</c:v>
                </c:pt>
                <c:pt idx="47">
                  <c:v>23.264248779738438</c:v>
                </c:pt>
                <c:pt idx="48">
                  <c:v>20.597054674751995</c:v>
                </c:pt>
                <c:pt idx="49">
                  <c:v>20.564488314405786</c:v>
                </c:pt>
                <c:pt idx="50">
                  <c:v>18.926568372654835</c:v>
                </c:pt>
                <c:pt idx="51">
                  <c:v>16.929941035489247</c:v>
                </c:pt>
                <c:pt idx="52">
                  <c:v>16.43409505532868</c:v>
                </c:pt>
                <c:pt idx="53">
                  <c:v>16.03718283122485</c:v>
                </c:pt>
                <c:pt idx="54">
                  <c:v>14.885487263921732</c:v>
                </c:pt>
                <c:pt idx="55">
                  <c:v>14.131467596670579</c:v>
                </c:pt>
                <c:pt idx="56">
                  <c:v>10.640724518262948</c:v>
                </c:pt>
                <c:pt idx="57">
                  <c:v>9.320129361885154</c:v>
                </c:pt>
                <c:pt idx="58">
                  <c:v>6.890163949082593</c:v>
                </c:pt>
                <c:pt idx="59">
                  <c:v>6.660107665156404</c:v>
                </c:pt>
                <c:pt idx="60">
                  <c:v>3.393773931580522</c:v>
                </c:pt>
                <c:pt idx="61">
                  <c:v>1.7461289641861744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小儿推拿科</c:v>
                </c:pt>
                <c:pt idx="2">
                  <c:v>妇科</c:v>
                </c:pt>
                <c:pt idx="3">
                  <c:v>呼吸内科</c:v>
                </c:pt>
                <c:pt idx="4">
                  <c:v>心病四科</c:v>
                </c:pt>
                <c:pt idx="5">
                  <c:v>综合内科</c:v>
                </c:pt>
                <c:pt idx="6">
                  <c:v>身心医学科</c:v>
                </c:pt>
                <c:pt idx="7">
                  <c:v>口腔科</c:v>
                </c:pt>
                <c:pt idx="8">
                  <c:v>肿瘤内科</c:v>
                </c:pt>
                <c:pt idx="9">
                  <c:v>神经外科</c:v>
                </c:pt>
                <c:pt idx="10">
                  <c:v>神经内科</c:v>
                </c:pt>
                <c:pt idx="11">
                  <c:v>脊柱骨科</c:v>
                </c:pt>
                <c:pt idx="12">
                  <c:v>心病一科</c:v>
                </c:pt>
                <c:pt idx="13">
                  <c:v>关节骨科</c:v>
                </c:pt>
                <c:pt idx="14">
                  <c:v>产科</c:v>
                </c:pt>
                <c:pt idx="15">
                  <c:v>医院</c:v>
                </c:pt>
                <c:pt idx="16">
                  <c:v>胸外科</c:v>
                </c:pt>
                <c:pt idx="17">
                  <c:v>儿科</c:v>
                </c:pt>
                <c:pt idx="18">
                  <c:v>小儿骨科</c:v>
                </c:pt>
                <c:pt idx="19">
                  <c:v>肛肠科</c:v>
                </c:pt>
                <c:pt idx="20">
                  <c:v>重症医学科</c:v>
                </c:pt>
                <c:pt idx="21">
                  <c:v>中医经典科</c:v>
                </c:pt>
                <c:pt idx="22">
                  <c:v>美容皮肤科</c:v>
                </c:pt>
                <c:pt idx="23">
                  <c:v>脾胃科消化科合并</c:v>
                </c:pt>
                <c:pt idx="24">
                  <c:v>运动损伤骨科</c:v>
                </c:pt>
                <c:pt idx="25">
                  <c:v>耳鼻喉科</c:v>
                </c:pt>
                <c:pt idx="26">
                  <c:v>脑病三科</c:v>
                </c:pt>
                <c:pt idx="27">
                  <c:v>创伤骨科</c:v>
                </c:pt>
                <c:pt idx="28">
                  <c:v>男科</c:v>
                </c:pt>
                <c:pt idx="29">
                  <c:v>肾病科</c:v>
                </c:pt>
                <c:pt idx="30">
                  <c:v>消化内科</c:v>
                </c:pt>
                <c:pt idx="31">
                  <c:v>眼科</c:v>
                </c:pt>
                <c:pt idx="32">
                  <c:v>西区重症医学科</c:v>
                </c:pt>
                <c:pt idx="33">
                  <c:v>老年医学科</c:v>
                </c:pt>
                <c:pt idx="34">
                  <c:v>妇二科</c:v>
                </c:pt>
                <c:pt idx="35">
                  <c:v>显微骨科</c:v>
                </c:pt>
                <c:pt idx="36">
                  <c:v>皮肤科</c:v>
                </c:pt>
                <c:pt idx="37">
                  <c:v>治未病中心</c:v>
                </c:pt>
                <c:pt idx="38">
                  <c:v>肾脏内科</c:v>
                </c:pt>
                <c:pt idx="39">
                  <c:v>风湿病科</c:v>
                </c:pt>
                <c:pt idx="40">
                  <c:v>心病二科</c:v>
                </c:pt>
                <c:pt idx="41">
                  <c:v>脑病二科</c:v>
                </c:pt>
                <c:pt idx="42">
                  <c:v>心病三科</c:v>
                </c:pt>
                <c:pt idx="43">
                  <c:v>乳腺甲状腺外科</c:v>
                </c:pt>
                <c:pt idx="44">
                  <c:v>普通外科</c:v>
                </c:pt>
                <c:pt idx="45">
                  <c:v>东区重症医学科</c:v>
                </c:pt>
                <c:pt idx="46">
                  <c:v>脑病一科</c:v>
                </c:pt>
                <c:pt idx="47">
                  <c:v>推拿科</c:v>
                </c:pt>
                <c:pt idx="48">
                  <c:v>骨科</c:v>
                </c:pt>
                <c:pt idx="49">
                  <c:v>内分泌科</c:v>
                </c:pt>
                <c:pt idx="50">
                  <c:v>肝病科</c:v>
                </c:pt>
                <c:pt idx="51">
                  <c:v>血液科</c:v>
                </c:pt>
                <c:pt idx="52">
                  <c:v>微创骨科</c:v>
                </c:pt>
                <c:pt idx="53">
                  <c:v>泌尿外科</c:v>
                </c:pt>
                <c:pt idx="54">
                  <c:v>心血管内科</c:v>
                </c:pt>
                <c:pt idx="55">
                  <c:v>脾胃病科</c:v>
                </c:pt>
                <c:pt idx="56">
                  <c:v>针灸科</c:v>
                </c:pt>
                <c:pt idx="57">
                  <c:v>康复科</c:v>
                </c:pt>
                <c:pt idx="58">
                  <c:v>中医外治中心</c:v>
                </c:pt>
                <c:pt idx="59">
                  <c:v>肝胆外科</c:v>
                </c:pt>
                <c:pt idx="60">
                  <c:v>东区肾病科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99.77858910916525</c:v>
                </c:pt>
                <c:pt idx="2">
                  <c:v>99.57070703277292</c:v>
                </c:pt>
                <c:pt idx="3">
                  <c:v>95.49123773492734</c:v>
                </c:pt>
                <c:pt idx="4">
                  <c:v>94.24731118819759</c:v>
                </c:pt>
                <c:pt idx="5">
                  <c:v>94.15769441340055</c:v>
                </c:pt>
                <c:pt idx="6">
                  <c:v>92.05200709527503</c:v>
                </c:pt>
                <c:pt idx="7">
                  <c:v>91.38742042460859</c:v>
                </c:pt>
                <c:pt idx="8">
                  <c:v>89.52978103519808</c:v>
                </c:pt>
                <c:pt idx="9">
                  <c:v>89.23320508219764</c:v>
                </c:pt>
                <c:pt idx="10">
                  <c:v>87.37823011812269</c:v>
                </c:pt>
                <c:pt idx="11">
                  <c:v>86.72193040865072</c:v>
                </c:pt>
                <c:pt idx="12">
                  <c:v>86.59033580119663</c:v>
                </c:pt>
                <c:pt idx="13">
                  <c:v>85.70868748481067</c:v>
                </c:pt>
                <c:pt idx="14">
                  <c:v>83.75048743373402</c:v>
                </c:pt>
                <c:pt idx="15">
                  <c:v>80.17836996098916</c:v>
                </c:pt>
                <c:pt idx="16">
                  <c:v>78.29365054638298</c:v>
                </c:pt>
                <c:pt idx="17">
                  <c:v>77.82861579624254</c:v>
                </c:pt>
                <c:pt idx="18">
                  <c:v>76.69172503301215</c:v>
                </c:pt>
                <c:pt idx="19">
                  <c:v>75.55572367834793</c:v>
                </c:pt>
                <c:pt idx="20">
                  <c:v>75.09795861201373</c:v>
                </c:pt>
                <c:pt idx="21">
                  <c:v>73.14400961964554</c:v>
                </c:pt>
                <c:pt idx="22">
                  <c:v>72.44464135327839</c:v>
                </c:pt>
                <c:pt idx="23">
                  <c:v>70.86750459571452</c:v>
                </c:pt>
                <c:pt idx="24">
                  <c:v>70.75771037642676</c:v>
                </c:pt>
                <c:pt idx="25">
                  <c:v>66.0482911993872</c:v>
                </c:pt>
                <c:pt idx="26">
                  <c:v>60.29405261566498</c:v>
                </c:pt>
                <c:pt idx="27">
                  <c:v>56.46827792516368</c:v>
                </c:pt>
                <c:pt idx="28">
                  <c:v>55.93500531020615</c:v>
                </c:pt>
                <c:pt idx="29">
                  <c:v>55.24572725867833</c:v>
                </c:pt>
                <c:pt idx="30">
                  <c:v>54.173868454219566</c:v>
                </c:pt>
                <c:pt idx="31">
                  <c:v>53.734894683225086</c:v>
                </c:pt>
                <c:pt idx="32">
                  <c:v>53.709939547896084</c:v>
                </c:pt>
                <c:pt idx="33">
                  <c:v>51.26329885793925</c:v>
                </c:pt>
                <c:pt idx="34">
                  <c:v>51.18749990455404</c:v>
                </c:pt>
                <c:pt idx="35">
                  <c:v>50.132932524831176</c:v>
                </c:pt>
                <c:pt idx="36">
                  <c:v>49.344413863843805</c:v>
                </c:pt>
                <c:pt idx="37">
                  <c:v>49.0132400728845</c:v>
                </c:pt>
                <c:pt idx="38">
                  <c:v>45.237772858799005</c:v>
                </c:pt>
                <c:pt idx="39">
                  <c:v>44.70897587413747</c:v>
                </c:pt>
                <c:pt idx="40">
                  <c:v>43.29206848547314</c:v>
                </c:pt>
                <c:pt idx="41">
                  <c:v>42.24469282901097</c:v>
                </c:pt>
                <c:pt idx="42">
                  <c:v>40.90303919137598</c:v>
                </c:pt>
                <c:pt idx="43">
                  <c:v>38.06448141541716</c:v>
                </c:pt>
                <c:pt idx="44">
                  <c:v>33.42010808006178</c:v>
                </c:pt>
                <c:pt idx="45">
                  <c:v>30.82460092948725</c:v>
                </c:pt>
                <c:pt idx="46">
                  <c:v>30.280079581397917</c:v>
                </c:pt>
                <c:pt idx="47">
                  <c:v>26.22872401751776</c:v>
                </c:pt>
                <c:pt idx="48">
                  <c:v>25.326910867479576</c:v>
                </c:pt>
                <c:pt idx="49">
                  <c:v>19.530986527318166</c:v>
                </c:pt>
                <c:pt idx="50">
                  <c:v>14.563393125739273</c:v>
                </c:pt>
                <c:pt idx="51">
                  <c:v>11.380370141206</c:v>
                </c:pt>
                <c:pt idx="52">
                  <c:v>10.253782788533643</c:v>
                </c:pt>
                <c:pt idx="53">
                  <c:v>9.612896962713021</c:v>
                </c:pt>
                <c:pt idx="54">
                  <c:v>8.46305730653327</c:v>
                </c:pt>
                <c:pt idx="55">
                  <c:v>7.0560496298314455</c:v>
                </c:pt>
                <c:pt idx="56">
                  <c:v>6.217285721416977</c:v>
                </c:pt>
                <c:pt idx="57">
                  <c:v>6.076476100874307</c:v>
                </c:pt>
                <c:pt idx="58">
                  <c:v>3.9962913750488833</c:v>
                </c:pt>
                <c:pt idx="59">
                  <c:v>1.096757308282374</c:v>
                </c:pt>
                <c:pt idx="60">
                  <c:v>0.8698988235072517</c:v>
                </c:pt>
                <c:pt idx="61">
                  <c:v>0.07014365009355603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综合内科</c:v>
                </c:pt>
                <c:pt idx="2">
                  <c:v>东区肾病科</c:v>
                </c:pt>
                <c:pt idx="3">
                  <c:v>神经内科</c:v>
                </c:pt>
                <c:pt idx="4">
                  <c:v>关节骨科</c:v>
                </c:pt>
                <c:pt idx="5">
                  <c:v>妇科妇二科合并</c:v>
                </c:pt>
                <c:pt idx="6">
                  <c:v>消化内科</c:v>
                </c:pt>
                <c:pt idx="7">
                  <c:v>产科</c:v>
                </c:pt>
                <c:pt idx="8">
                  <c:v>小儿骨科</c:v>
                </c:pt>
                <c:pt idx="9">
                  <c:v>乳腺甲状腺外科</c:v>
                </c:pt>
                <c:pt idx="10">
                  <c:v>神经外科</c:v>
                </c:pt>
                <c:pt idx="11">
                  <c:v>妇科</c:v>
                </c:pt>
                <c:pt idx="12">
                  <c:v>心病一科</c:v>
                </c:pt>
                <c:pt idx="13">
                  <c:v>男科</c:v>
                </c:pt>
                <c:pt idx="14">
                  <c:v>肾病科</c:v>
                </c:pt>
                <c:pt idx="15">
                  <c:v>老年医学科</c:v>
                </c:pt>
                <c:pt idx="16">
                  <c:v>身心医学科</c:v>
                </c:pt>
                <c:pt idx="17">
                  <c:v>口腔科</c:v>
                </c:pt>
                <c:pt idx="18">
                  <c:v>运动损伤骨科</c:v>
                </c:pt>
                <c:pt idx="19">
                  <c:v>治未病中心</c:v>
                </c:pt>
                <c:pt idx="20">
                  <c:v>心病四科</c:v>
                </c:pt>
                <c:pt idx="21">
                  <c:v>心病二科</c:v>
                </c:pt>
                <c:pt idx="22">
                  <c:v>骨科</c:v>
                </c:pt>
                <c:pt idx="23">
                  <c:v>肾脏内科</c:v>
                </c:pt>
                <c:pt idx="24">
                  <c:v>心血管内科</c:v>
                </c:pt>
                <c:pt idx="25">
                  <c:v>重症医学科</c:v>
                </c:pt>
                <c:pt idx="26">
                  <c:v>眼科</c:v>
                </c:pt>
                <c:pt idx="27">
                  <c:v>脑病二科</c:v>
                </c:pt>
                <c:pt idx="28">
                  <c:v>儿科</c:v>
                </c:pt>
                <c:pt idx="29">
                  <c:v>周围血管科</c:v>
                </c:pt>
                <c:pt idx="30">
                  <c:v>泌尿外科</c:v>
                </c:pt>
                <c:pt idx="31">
                  <c:v>耳鼻喉科</c:v>
                </c:pt>
                <c:pt idx="32">
                  <c:v>脑病三科</c:v>
                </c:pt>
                <c:pt idx="33">
                  <c:v>呼吸内科</c:v>
                </c:pt>
                <c:pt idx="34">
                  <c:v>肝胆外科</c:v>
                </c:pt>
                <c:pt idx="35">
                  <c:v>显微骨科</c:v>
                </c:pt>
                <c:pt idx="36">
                  <c:v>血液科</c:v>
                </c:pt>
                <c:pt idx="37">
                  <c:v>脑病一科</c:v>
                </c:pt>
                <c:pt idx="38">
                  <c:v>胸外科</c:v>
                </c:pt>
                <c:pt idx="39">
                  <c:v>针灸科</c:v>
                </c:pt>
                <c:pt idx="40">
                  <c:v>中医外治中心</c:v>
                </c:pt>
                <c:pt idx="41">
                  <c:v>西区重症医学科</c:v>
                </c:pt>
                <c:pt idx="42">
                  <c:v>美容皮肤科</c:v>
                </c:pt>
                <c:pt idx="43">
                  <c:v>肿瘤内科</c:v>
                </c:pt>
                <c:pt idx="44">
                  <c:v>小儿推拿科</c:v>
                </c:pt>
                <c:pt idx="45">
                  <c:v>康复科</c:v>
                </c:pt>
                <c:pt idx="46">
                  <c:v>创伤骨科</c:v>
                </c:pt>
                <c:pt idx="47">
                  <c:v>东区重症医学科</c:v>
                </c:pt>
                <c:pt idx="48">
                  <c:v>妇二科</c:v>
                </c:pt>
                <c:pt idx="49">
                  <c:v>微创骨科</c:v>
                </c:pt>
                <c:pt idx="50">
                  <c:v>脾胃病科</c:v>
                </c:pt>
                <c:pt idx="51">
                  <c:v>脾胃科消化科合并</c:v>
                </c:pt>
                <c:pt idx="52">
                  <c:v>推拿科</c:v>
                </c:pt>
                <c:pt idx="53">
                  <c:v>风湿病科</c:v>
                </c:pt>
                <c:pt idx="54">
                  <c:v>肛肠科</c:v>
                </c:pt>
                <c:pt idx="55">
                  <c:v>中医经典科</c:v>
                </c:pt>
                <c:pt idx="56">
                  <c:v>普通外科</c:v>
                </c:pt>
                <c:pt idx="57">
                  <c:v>皮肤科</c:v>
                </c:pt>
                <c:pt idx="58">
                  <c:v>内分泌科</c:v>
                </c:pt>
                <c:pt idx="59">
                  <c:v>医院</c:v>
                </c:pt>
                <c:pt idx="60">
                  <c:v>脊柱骨科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98.60534179659376</c:v>
                </c:pt>
                <c:pt idx="2">
                  <c:v>97.95435885360934</c:v>
                </c:pt>
                <c:pt idx="3">
                  <c:v>96.36307480352363</c:v>
                </c:pt>
                <c:pt idx="4">
                  <c:v>95.9202447481976</c:v>
                </c:pt>
                <c:pt idx="5">
                  <c:v>95.04029868260193</c:v>
                </c:pt>
                <c:pt idx="6">
                  <c:v>91.00288216594747</c:v>
                </c:pt>
                <c:pt idx="7">
                  <c:v>88.97626263971566</c:v>
                </c:pt>
                <c:pt idx="8">
                  <c:v>88.40423493317398</c:v>
                </c:pt>
                <c:pt idx="9">
                  <c:v>85.54898145588204</c:v>
                </c:pt>
                <c:pt idx="10">
                  <c:v>83.30986169910443</c:v>
                </c:pt>
                <c:pt idx="11">
                  <c:v>83.06273034954674</c:v>
                </c:pt>
                <c:pt idx="12">
                  <c:v>82.05363399970604</c:v>
                </c:pt>
                <c:pt idx="13">
                  <c:v>80.82887975917453</c:v>
                </c:pt>
                <c:pt idx="14">
                  <c:v>76.98928902564481</c:v>
                </c:pt>
                <c:pt idx="15">
                  <c:v>71.1523352420105</c:v>
                </c:pt>
                <c:pt idx="16">
                  <c:v>70.98277825089231</c:v>
                </c:pt>
                <c:pt idx="17">
                  <c:v>69.66806444841683</c:v>
                </c:pt>
                <c:pt idx="18">
                  <c:v>68.24427977745852</c:v>
                </c:pt>
                <c:pt idx="19">
                  <c:v>67.58304064022764</c:v>
                </c:pt>
                <c:pt idx="20">
                  <c:v>66.28385851856812</c:v>
                </c:pt>
                <c:pt idx="21">
                  <c:v>62.45962347303633</c:v>
                </c:pt>
                <c:pt idx="22">
                  <c:v>58.73100171021338</c:v>
                </c:pt>
                <c:pt idx="23">
                  <c:v>58.32706066319821</c:v>
                </c:pt>
                <c:pt idx="24">
                  <c:v>57.30384427014656</c:v>
                </c:pt>
                <c:pt idx="25">
                  <c:v>54.32825427128239</c:v>
                </c:pt>
                <c:pt idx="26">
                  <c:v>53.1570629443973</c:v>
                </c:pt>
                <c:pt idx="27">
                  <c:v>52.222890123719196</c:v>
                </c:pt>
                <c:pt idx="28">
                  <c:v>50.15830810314943</c:v>
                </c:pt>
                <c:pt idx="29">
                  <c:v>49.8783896815509</c:v>
                </c:pt>
                <c:pt idx="30">
                  <c:v>49.2135115979432</c:v>
                </c:pt>
                <c:pt idx="31">
                  <c:v>47.31776010848273</c:v>
                </c:pt>
                <c:pt idx="32">
                  <c:v>46.518952418069304</c:v>
                </c:pt>
                <c:pt idx="33">
                  <c:v>45.89193261740479</c:v>
                </c:pt>
                <c:pt idx="34">
                  <c:v>41.97308975628414</c:v>
                </c:pt>
                <c:pt idx="35">
                  <c:v>40.55590299637663</c:v>
                </c:pt>
                <c:pt idx="36">
                  <c:v>39.13849301352999</c:v>
                </c:pt>
                <c:pt idx="37">
                  <c:v>38.00213039448469</c:v>
                </c:pt>
                <c:pt idx="38">
                  <c:v>34.75841101550603</c:v>
                </c:pt>
                <c:pt idx="39">
                  <c:v>30.689504371970994</c:v>
                </c:pt>
                <c:pt idx="40">
                  <c:v>29.484402347393154</c:v>
                </c:pt>
                <c:pt idx="41">
                  <c:v>27.772009704444894</c:v>
                </c:pt>
                <c:pt idx="42">
                  <c:v>26.752111909271974</c:v>
                </c:pt>
                <c:pt idx="43">
                  <c:v>26.566399189718158</c:v>
                </c:pt>
                <c:pt idx="44">
                  <c:v>26.561360354076676</c:v>
                </c:pt>
                <c:pt idx="45">
                  <c:v>21.84731640161007</c:v>
                </c:pt>
                <c:pt idx="46">
                  <c:v>21.605407645406945</c:v>
                </c:pt>
                <c:pt idx="47">
                  <c:v>20.453208026385553</c:v>
                </c:pt>
                <c:pt idx="48">
                  <c:v>18.133971430444895</c:v>
                </c:pt>
                <c:pt idx="49">
                  <c:v>15.144962352936059</c:v>
                </c:pt>
                <c:pt idx="50">
                  <c:v>13.479637734393254</c:v>
                </c:pt>
                <c:pt idx="51">
                  <c:v>13.174490006068522</c:v>
                </c:pt>
                <c:pt idx="52">
                  <c:v>13.107234339284172</c:v>
                </c:pt>
                <c:pt idx="53">
                  <c:v>8.264767183316742</c:v>
                </c:pt>
                <c:pt idx="54">
                  <c:v>6.240375719018559</c:v>
                </c:pt>
                <c:pt idx="55">
                  <c:v>5.523069526811339</c:v>
                </c:pt>
                <c:pt idx="56">
                  <c:v>4.993901349288275</c:v>
                </c:pt>
                <c:pt idx="57">
                  <c:v>4.0519378152138055</c:v>
                </c:pt>
                <c:pt idx="58">
                  <c:v>3.122440903296129</c:v>
                </c:pt>
                <c:pt idx="59">
                  <c:v>1.272854495923624</c:v>
                </c:pt>
                <c:pt idx="60">
                  <c:v>1.228847042153936</c:v>
                </c:pt>
                <c:pt idx="61">
                  <c:v>0.06797474248393698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小儿推拿科</c:v>
                </c:pt>
                <c:pt idx="2">
                  <c:v>中医经典科</c:v>
                </c:pt>
                <c:pt idx="3">
                  <c:v>西区重症医学科</c:v>
                </c:pt>
                <c:pt idx="4">
                  <c:v>运动损伤骨科</c:v>
                </c:pt>
                <c:pt idx="5">
                  <c:v>脑病三科</c:v>
                </c:pt>
                <c:pt idx="6">
                  <c:v>耳鼻喉科</c:v>
                </c:pt>
                <c:pt idx="7">
                  <c:v>东区肾病科</c:v>
                </c:pt>
                <c:pt idx="8">
                  <c:v>妇科</c:v>
                </c:pt>
                <c:pt idx="9">
                  <c:v>普通外科</c:v>
                </c:pt>
                <c:pt idx="10">
                  <c:v>脾胃科消化科合并</c:v>
                </c:pt>
                <c:pt idx="11">
                  <c:v>老年医学科</c:v>
                </c:pt>
                <c:pt idx="12">
                  <c:v>美容皮肤科</c:v>
                </c:pt>
                <c:pt idx="13">
                  <c:v>周围血管科</c:v>
                </c:pt>
                <c:pt idx="14">
                  <c:v>内分泌科</c:v>
                </c:pt>
                <c:pt idx="15">
                  <c:v>骨科</c:v>
                </c:pt>
                <c:pt idx="16">
                  <c:v>妇科妇二科合并</c:v>
                </c:pt>
                <c:pt idx="17">
                  <c:v>脾胃病科</c:v>
                </c:pt>
                <c:pt idx="18">
                  <c:v>重症医学科</c:v>
                </c:pt>
                <c:pt idx="19">
                  <c:v>关节骨科</c:v>
                </c:pt>
                <c:pt idx="20">
                  <c:v>心病三科</c:v>
                </c:pt>
                <c:pt idx="21">
                  <c:v>儿科</c:v>
                </c:pt>
                <c:pt idx="22">
                  <c:v>心病二科</c:v>
                </c:pt>
                <c:pt idx="23">
                  <c:v>呼吸内科</c:v>
                </c:pt>
                <c:pt idx="24">
                  <c:v>创伤骨科</c:v>
                </c:pt>
                <c:pt idx="25">
                  <c:v>肝胆外科</c:v>
                </c:pt>
                <c:pt idx="26">
                  <c:v>妇二科</c:v>
                </c:pt>
                <c:pt idx="27">
                  <c:v>微创骨科</c:v>
                </c:pt>
                <c:pt idx="28">
                  <c:v>男科</c:v>
                </c:pt>
                <c:pt idx="29">
                  <c:v>心病一科</c:v>
                </c:pt>
                <c:pt idx="30">
                  <c:v>脑病二科</c:v>
                </c:pt>
                <c:pt idx="31">
                  <c:v>胸外科</c:v>
                </c:pt>
                <c:pt idx="32">
                  <c:v>治未病中心</c:v>
                </c:pt>
                <c:pt idx="33">
                  <c:v>肿瘤内科</c:v>
                </c:pt>
                <c:pt idx="34">
                  <c:v>心病四科</c:v>
                </c:pt>
                <c:pt idx="35">
                  <c:v>眼科</c:v>
                </c:pt>
                <c:pt idx="36">
                  <c:v>肛肠科</c:v>
                </c:pt>
                <c:pt idx="37">
                  <c:v>针灸科</c:v>
                </c:pt>
                <c:pt idx="38">
                  <c:v>产科</c:v>
                </c:pt>
                <c:pt idx="39">
                  <c:v>风湿病科</c:v>
                </c:pt>
                <c:pt idx="40">
                  <c:v>脊柱骨科</c:v>
                </c:pt>
                <c:pt idx="41">
                  <c:v>泌尿外科</c:v>
                </c:pt>
                <c:pt idx="42">
                  <c:v>康复科</c:v>
                </c:pt>
                <c:pt idx="43">
                  <c:v>东区重症医学科</c:v>
                </c:pt>
                <c:pt idx="44">
                  <c:v>血液科</c:v>
                </c:pt>
                <c:pt idx="45">
                  <c:v>乳腺甲状腺外科</c:v>
                </c:pt>
                <c:pt idx="46">
                  <c:v>小儿骨科</c:v>
                </c:pt>
                <c:pt idx="47">
                  <c:v>肝病科</c:v>
                </c:pt>
                <c:pt idx="48">
                  <c:v>心血管内科</c:v>
                </c:pt>
                <c:pt idx="49">
                  <c:v>神经外科</c:v>
                </c:pt>
                <c:pt idx="50">
                  <c:v>推拿科</c:v>
                </c:pt>
                <c:pt idx="51">
                  <c:v>肾脏内科</c:v>
                </c:pt>
                <c:pt idx="52">
                  <c:v>皮肤科</c:v>
                </c:pt>
                <c:pt idx="53">
                  <c:v>显微骨科</c:v>
                </c:pt>
                <c:pt idx="54">
                  <c:v>医院</c:v>
                </c:pt>
                <c:pt idx="55">
                  <c:v>综合内科</c:v>
                </c:pt>
                <c:pt idx="56">
                  <c:v>身心医学科</c:v>
                </c:pt>
                <c:pt idx="57">
                  <c:v>肾病科</c:v>
                </c:pt>
                <c:pt idx="58">
                  <c:v>脑病一科</c:v>
                </c:pt>
                <c:pt idx="59">
                  <c:v>神经内科</c:v>
                </c:pt>
                <c:pt idx="60">
                  <c:v>中医外治中心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99.88763196600978</c:v>
                </c:pt>
                <c:pt idx="2">
                  <c:v>99.40475738617579</c:v>
                </c:pt>
                <c:pt idx="3">
                  <c:v>98.70796435435071</c:v>
                </c:pt>
                <c:pt idx="4">
                  <c:v>96.60534234118458</c:v>
                </c:pt>
                <c:pt idx="5">
                  <c:v>91.18586328988272</c:v>
                </c:pt>
                <c:pt idx="6">
                  <c:v>83.45564652321578</c:v>
                </c:pt>
                <c:pt idx="7">
                  <c:v>81.44545645796757</c:v>
                </c:pt>
                <c:pt idx="8">
                  <c:v>80.76270036304814</c:v>
                </c:pt>
                <c:pt idx="9">
                  <c:v>78.13070866472744</c:v>
                </c:pt>
                <c:pt idx="10">
                  <c:v>77.20458216864687</c:v>
                </c:pt>
                <c:pt idx="11">
                  <c:v>75.94467434615336</c:v>
                </c:pt>
                <c:pt idx="12">
                  <c:v>72.86204507717261</c:v>
                </c:pt>
                <c:pt idx="13">
                  <c:v>72.8029272295034</c:v>
                </c:pt>
                <c:pt idx="14">
                  <c:v>70.37361665538437</c:v>
                </c:pt>
                <c:pt idx="15">
                  <c:v>66.32112548331756</c:v>
                </c:pt>
                <c:pt idx="16">
                  <c:v>65.85184079476109</c:v>
                </c:pt>
                <c:pt idx="17">
                  <c:v>62.6950991289136</c:v>
                </c:pt>
                <c:pt idx="18">
                  <c:v>62.62951096541434</c:v>
                </c:pt>
                <c:pt idx="19">
                  <c:v>59.43207890817002</c:v>
                </c:pt>
                <c:pt idx="20">
                  <c:v>59.36429709448494</c:v>
                </c:pt>
                <c:pt idx="21">
                  <c:v>58.04202694507522</c:v>
                </c:pt>
                <c:pt idx="22">
                  <c:v>56.14716266298429</c:v>
                </c:pt>
                <c:pt idx="23">
                  <c:v>55.92300123693903</c:v>
                </c:pt>
                <c:pt idx="24">
                  <c:v>54.68121918216614</c:v>
                </c:pt>
                <c:pt idx="25">
                  <c:v>51.914016549690814</c:v>
                </c:pt>
                <c:pt idx="26">
                  <c:v>51.39986380548607</c:v>
                </c:pt>
                <c:pt idx="27">
                  <c:v>50.31565778953287</c:v>
                </c:pt>
                <c:pt idx="28">
                  <c:v>48.83392001091516</c:v>
                </c:pt>
                <c:pt idx="29">
                  <c:v>48.07991959048427</c:v>
                </c:pt>
                <c:pt idx="30">
                  <c:v>47.262595683199834</c:v>
                </c:pt>
                <c:pt idx="31">
                  <c:v>47.15984171753478</c:v>
                </c:pt>
                <c:pt idx="32">
                  <c:v>45.92982278562694</c:v>
                </c:pt>
                <c:pt idx="33">
                  <c:v>45.80248978993215</c:v>
                </c:pt>
                <c:pt idx="34">
                  <c:v>45.39891495783086</c:v>
                </c:pt>
                <c:pt idx="35">
                  <c:v>45.314775664847694</c:v>
                </c:pt>
                <c:pt idx="36">
                  <c:v>44.69297348521219</c:v>
                </c:pt>
                <c:pt idx="37">
                  <c:v>44.41349544031172</c:v>
                </c:pt>
                <c:pt idx="38">
                  <c:v>43.854119548299124</c:v>
                </c:pt>
                <c:pt idx="39">
                  <c:v>36.804725787300455</c:v>
                </c:pt>
                <c:pt idx="40">
                  <c:v>36.57538003046892</c:v>
                </c:pt>
                <c:pt idx="41">
                  <c:v>36.24913234659306</c:v>
                </c:pt>
                <c:pt idx="42">
                  <c:v>35.48107522107452</c:v>
                </c:pt>
                <c:pt idx="43">
                  <c:v>32.49199586842954</c:v>
                </c:pt>
                <c:pt idx="44">
                  <c:v>30.916942949213947</c:v>
                </c:pt>
                <c:pt idx="45">
                  <c:v>29.623262031971777</c:v>
                </c:pt>
                <c:pt idx="46">
                  <c:v>23.31047458229375</c:v>
                </c:pt>
                <c:pt idx="47">
                  <c:v>23.02971624910959</c:v>
                </c:pt>
                <c:pt idx="48">
                  <c:v>20.492443412694044</c:v>
                </c:pt>
                <c:pt idx="49">
                  <c:v>19.702558566322836</c:v>
                </c:pt>
                <c:pt idx="50">
                  <c:v>18.291324135640703</c:v>
                </c:pt>
                <c:pt idx="51">
                  <c:v>18.197792016168698</c:v>
                </c:pt>
                <c:pt idx="52">
                  <c:v>17.25488730522322</c:v>
                </c:pt>
                <c:pt idx="53">
                  <c:v>16.939414566207063</c:v>
                </c:pt>
                <c:pt idx="54">
                  <c:v>14.91547624480265</c:v>
                </c:pt>
                <c:pt idx="55">
                  <c:v>8.83733981669374</c:v>
                </c:pt>
                <c:pt idx="56">
                  <c:v>8.315409952501815</c:v>
                </c:pt>
                <c:pt idx="57">
                  <c:v>8.183529011140747</c:v>
                </c:pt>
                <c:pt idx="58">
                  <c:v>7.079755862275818</c:v>
                </c:pt>
                <c:pt idx="59">
                  <c:v>2.9233513376040454</c:v>
                </c:pt>
                <c:pt idx="60">
                  <c:v>1.8473156175431888</c:v>
                </c:pt>
                <c:pt idx="61">
                  <c:v>1.6241276127174522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心血管内科</c:v>
                </c:pt>
                <c:pt idx="2">
                  <c:v>周围血管科</c:v>
                </c:pt>
                <c:pt idx="3">
                  <c:v>乳腺甲状腺外科</c:v>
                </c:pt>
                <c:pt idx="4">
                  <c:v>康复科</c:v>
                </c:pt>
                <c:pt idx="5">
                  <c:v>男科</c:v>
                </c:pt>
                <c:pt idx="6">
                  <c:v>妇科</c:v>
                </c:pt>
                <c:pt idx="7">
                  <c:v>普通外科</c:v>
                </c:pt>
                <c:pt idx="8">
                  <c:v>微创骨科</c:v>
                </c:pt>
                <c:pt idx="9">
                  <c:v>妇科妇二科合并</c:v>
                </c:pt>
                <c:pt idx="10">
                  <c:v>重症医学科</c:v>
                </c:pt>
                <c:pt idx="11">
                  <c:v>老年医学科</c:v>
                </c:pt>
                <c:pt idx="12">
                  <c:v>口腔科</c:v>
                </c:pt>
                <c:pt idx="13">
                  <c:v>儿科</c:v>
                </c:pt>
                <c:pt idx="14">
                  <c:v>肛肠科</c:v>
                </c:pt>
                <c:pt idx="15">
                  <c:v>运动损伤骨科</c:v>
                </c:pt>
                <c:pt idx="16">
                  <c:v>关节骨科</c:v>
                </c:pt>
                <c:pt idx="17">
                  <c:v>内分泌科</c:v>
                </c:pt>
                <c:pt idx="18">
                  <c:v>风湿病科</c:v>
                </c:pt>
                <c:pt idx="19">
                  <c:v>血液科</c:v>
                </c:pt>
                <c:pt idx="20">
                  <c:v>东区重症医学科</c:v>
                </c:pt>
                <c:pt idx="21">
                  <c:v>创伤骨科</c:v>
                </c:pt>
                <c:pt idx="22">
                  <c:v>脾胃病科</c:v>
                </c:pt>
                <c:pt idx="23">
                  <c:v>脑病一科</c:v>
                </c:pt>
                <c:pt idx="24">
                  <c:v>心病四科</c:v>
                </c:pt>
                <c:pt idx="25">
                  <c:v>胸外科</c:v>
                </c:pt>
                <c:pt idx="26">
                  <c:v>脑病二科</c:v>
                </c:pt>
                <c:pt idx="27">
                  <c:v>呼吸内科</c:v>
                </c:pt>
                <c:pt idx="28">
                  <c:v>中医外治中心</c:v>
                </c:pt>
                <c:pt idx="29">
                  <c:v>针灸科</c:v>
                </c:pt>
                <c:pt idx="30">
                  <c:v>消化内科</c:v>
                </c:pt>
                <c:pt idx="31">
                  <c:v>脾胃科消化科合并</c:v>
                </c:pt>
                <c:pt idx="32">
                  <c:v>显微骨科</c:v>
                </c:pt>
                <c:pt idx="33">
                  <c:v>西区重症医学科</c:v>
                </c:pt>
                <c:pt idx="34">
                  <c:v>眼科</c:v>
                </c:pt>
                <c:pt idx="35">
                  <c:v>美容皮肤科</c:v>
                </c:pt>
                <c:pt idx="36">
                  <c:v>身心医学科</c:v>
                </c:pt>
                <c:pt idx="37">
                  <c:v>神经外科</c:v>
                </c:pt>
                <c:pt idx="38">
                  <c:v>小儿骨科</c:v>
                </c:pt>
                <c:pt idx="39">
                  <c:v>心病二科</c:v>
                </c:pt>
                <c:pt idx="40">
                  <c:v>中医经典科</c:v>
                </c:pt>
                <c:pt idx="41">
                  <c:v>骨科</c:v>
                </c:pt>
                <c:pt idx="42">
                  <c:v>肿瘤内科</c:v>
                </c:pt>
                <c:pt idx="43">
                  <c:v>心病三科</c:v>
                </c:pt>
                <c:pt idx="44">
                  <c:v>心病一科</c:v>
                </c:pt>
                <c:pt idx="45">
                  <c:v>肾病科</c:v>
                </c:pt>
                <c:pt idx="46">
                  <c:v>妇二科</c:v>
                </c:pt>
                <c:pt idx="47">
                  <c:v>小儿推拿科</c:v>
                </c:pt>
                <c:pt idx="48">
                  <c:v>皮肤科</c:v>
                </c:pt>
                <c:pt idx="49">
                  <c:v>神经内科</c:v>
                </c:pt>
                <c:pt idx="50">
                  <c:v>东区肾病科</c:v>
                </c:pt>
                <c:pt idx="51">
                  <c:v>耳鼻喉科</c:v>
                </c:pt>
                <c:pt idx="52">
                  <c:v>泌尿外科</c:v>
                </c:pt>
                <c:pt idx="53">
                  <c:v>治未病中心</c:v>
                </c:pt>
                <c:pt idx="54">
                  <c:v>脑病三科</c:v>
                </c:pt>
                <c:pt idx="55">
                  <c:v>医院</c:v>
                </c:pt>
                <c:pt idx="56">
                  <c:v>综合内科</c:v>
                </c:pt>
                <c:pt idx="57">
                  <c:v>脊柱骨科</c:v>
                </c:pt>
                <c:pt idx="58">
                  <c:v>推拿科</c:v>
                </c:pt>
                <c:pt idx="59">
                  <c:v>肾脏内科</c:v>
                </c:pt>
                <c:pt idx="60">
                  <c:v>肝病科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99.98868285794951</c:v>
                </c:pt>
                <c:pt idx="2">
                  <c:v>96.3158959055441</c:v>
                </c:pt>
                <c:pt idx="3">
                  <c:v>95.63140833806061</c:v>
                </c:pt>
                <c:pt idx="4">
                  <c:v>90.99272592446142</c:v>
                </c:pt>
                <c:pt idx="5">
                  <c:v>90.99186713452751</c:v>
                </c:pt>
                <c:pt idx="6">
                  <c:v>90.18289590433659</c:v>
                </c:pt>
                <c:pt idx="7">
                  <c:v>89.36713525193956</c:v>
                </c:pt>
                <c:pt idx="8">
                  <c:v>87.60588210920828</c:v>
                </c:pt>
                <c:pt idx="9">
                  <c:v>82.56141424069364</c:v>
                </c:pt>
                <c:pt idx="10">
                  <c:v>81.39670950114564</c:v>
                </c:pt>
                <c:pt idx="11">
                  <c:v>79.91258572164438</c:v>
                </c:pt>
                <c:pt idx="12">
                  <c:v>78.63293177743228</c:v>
                </c:pt>
                <c:pt idx="13">
                  <c:v>74.05031972492088</c:v>
                </c:pt>
                <c:pt idx="14">
                  <c:v>73.3733596489396</c:v>
                </c:pt>
                <c:pt idx="15">
                  <c:v>71.88492997190089</c:v>
                </c:pt>
                <c:pt idx="16">
                  <c:v>71.07361301919454</c:v>
                </c:pt>
                <c:pt idx="17">
                  <c:v>70.76539718981883</c:v>
                </c:pt>
                <c:pt idx="18">
                  <c:v>69.4402862425164</c:v>
                </c:pt>
                <c:pt idx="19">
                  <c:v>68.55777204731291</c:v>
                </c:pt>
                <c:pt idx="20">
                  <c:v>66.0667297151456</c:v>
                </c:pt>
                <c:pt idx="21">
                  <c:v>65.77319841771211</c:v>
                </c:pt>
                <c:pt idx="22">
                  <c:v>64.90067850152059</c:v>
                </c:pt>
                <c:pt idx="23">
                  <c:v>64.47175580164667</c:v>
                </c:pt>
                <c:pt idx="24">
                  <c:v>62.763900658649256</c:v>
                </c:pt>
                <c:pt idx="25">
                  <c:v>61.64941884849578</c:v>
                </c:pt>
                <c:pt idx="26">
                  <c:v>60.69076328601998</c:v>
                </c:pt>
                <c:pt idx="27">
                  <c:v>60.095216867674324</c:v>
                </c:pt>
                <c:pt idx="28">
                  <c:v>60.000743190310075</c:v>
                </c:pt>
                <c:pt idx="29">
                  <c:v>55.9286304344739</c:v>
                </c:pt>
                <c:pt idx="30">
                  <c:v>54.16302166329381</c:v>
                </c:pt>
                <c:pt idx="31">
                  <c:v>52.89588910605071</c:v>
                </c:pt>
                <c:pt idx="32">
                  <c:v>51.145382598116356</c:v>
                </c:pt>
                <c:pt idx="33">
                  <c:v>48.64304989958661</c:v>
                </c:pt>
                <c:pt idx="34">
                  <c:v>45.14695607228545</c:v>
                </c:pt>
                <c:pt idx="35">
                  <c:v>44.38410030991621</c:v>
                </c:pt>
                <c:pt idx="36">
                  <c:v>42.753644960248664</c:v>
                </c:pt>
                <c:pt idx="37">
                  <c:v>42.29900076170445</c:v>
                </c:pt>
                <c:pt idx="38">
                  <c:v>40.73882856557154</c:v>
                </c:pt>
                <c:pt idx="39">
                  <c:v>38.18398502545057</c:v>
                </c:pt>
                <c:pt idx="40">
                  <c:v>37.98925564904482</c:v>
                </c:pt>
                <c:pt idx="41">
                  <c:v>37.407980303301805</c:v>
                </c:pt>
                <c:pt idx="42">
                  <c:v>36.23806742883711</c:v>
                </c:pt>
                <c:pt idx="43">
                  <c:v>34.59154959228439</c:v>
                </c:pt>
                <c:pt idx="44">
                  <c:v>33.624647330006155</c:v>
                </c:pt>
                <c:pt idx="45">
                  <c:v>33.21661004954633</c:v>
                </c:pt>
                <c:pt idx="46">
                  <c:v>27.366390266212328</c:v>
                </c:pt>
                <c:pt idx="47">
                  <c:v>25.94545867188247</c:v>
                </c:pt>
                <c:pt idx="48">
                  <c:v>22.696951905758446</c:v>
                </c:pt>
                <c:pt idx="49">
                  <c:v>21.859868362847042</c:v>
                </c:pt>
                <c:pt idx="50">
                  <c:v>19.992715967684436</c:v>
                </c:pt>
                <c:pt idx="51">
                  <c:v>18.0871554177651</c:v>
                </c:pt>
                <c:pt idx="52">
                  <c:v>13.236682132414693</c:v>
                </c:pt>
                <c:pt idx="53">
                  <c:v>10.90429502314259</c:v>
                </c:pt>
                <c:pt idx="54">
                  <c:v>9.293870327381427</c:v>
                </c:pt>
                <c:pt idx="55">
                  <c:v>8.80968814738246</c:v>
                </c:pt>
                <c:pt idx="56">
                  <c:v>6.909191257707305</c:v>
                </c:pt>
                <c:pt idx="57">
                  <c:v>6.285678316156093</c:v>
                </c:pt>
                <c:pt idx="58">
                  <c:v>4.841302155600249</c:v>
                </c:pt>
                <c:pt idx="59">
                  <c:v>2.4045087071054008</c:v>
                </c:pt>
                <c:pt idx="60">
                  <c:v>0.6114363463305271</c:v>
                </c:pt>
                <c:pt idx="61">
                  <c:v>0.345884404073382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治未病中心</c:v>
                </c:pt>
                <c:pt idx="2">
                  <c:v>美容皮肤科</c:v>
                </c:pt>
                <c:pt idx="3">
                  <c:v>心病三科</c:v>
                </c:pt>
                <c:pt idx="4">
                  <c:v>老年医学科</c:v>
                </c:pt>
                <c:pt idx="5">
                  <c:v>肿瘤内科</c:v>
                </c:pt>
                <c:pt idx="6">
                  <c:v>血液科</c:v>
                </c:pt>
                <c:pt idx="7">
                  <c:v>关节骨科</c:v>
                </c:pt>
                <c:pt idx="8">
                  <c:v>心病四科</c:v>
                </c:pt>
                <c:pt idx="9">
                  <c:v>骨科</c:v>
                </c:pt>
                <c:pt idx="10">
                  <c:v>医院</c:v>
                </c:pt>
                <c:pt idx="11">
                  <c:v>妇二科</c:v>
                </c:pt>
                <c:pt idx="12">
                  <c:v>脾胃病科</c:v>
                </c:pt>
                <c:pt idx="13">
                  <c:v>显微骨科</c:v>
                </c:pt>
                <c:pt idx="14">
                  <c:v>妇科</c:v>
                </c:pt>
                <c:pt idx="15">
                  <c:v>肾病科</c:v>
                </c:pt>
                <c:pt idx="16">
                  <c:v>微创骨科</c:v>
                </c:pt>
                <c:pt idx="17">
                  <c:v>创伤骨科</c:v>
                </c:pt>
                <c:pt idx="18">
                  <c:v>身心医学科</c:v>
                </c:pt>
                <c:pt idx="19">
                  <c:v>小儿骨科</c:v>
                </c:pt>
                <c:pt idx="20">
                  <c:v>脾胃科消化科合并</c:v>
                </c:pt>
                <c:pt idx="21">
                  <c:v>综合内科</c:v>
                </c:pt>
                <c:pt idx="22">
                  <c:v>普通外科</c:v>
                </c:pt>
                <c:pt idx="23">
                  <c:v>神经内科</c:v>
                </c:pt>
                <c:pt idx="24">
                  <c:v>耳鼻喉科</c:v>
                </c:pt>
                <c:pt idx="25">
                  <c:v>心病一科</c:v>
                </c:pt>
                <c:pt idx="26">
                  <c:v>儿科</c:v>
                </c:pt>
                <c:pt idx="27">
                  <c:v>妇科妇二科合并</c:v>
                </c:pt>
                <c:pt idx="28">
                  <c:v>肝病科</c:v>
                </c:pt>
                <c:pt idx="29">
                  <c:v>口腔科</c:v>
                </c:pt>
                <c:pt idx="30">
                  <c:v>西区重症医学科</c:v>
                </c:pt>
                <c:pt idx="31">
                  <c:v>推拿科</c:v>
                </c:pt>
                <c:pt idx="32">
                  <c:v>皮肤科</c:v>
                </c:pt>
                <c:pt idx="33">
                  <c:v>东区肾病科</c:v>
                </c:pt>
                <c:pt idx="34">
                  <c:v>小儿推拿科</c:v>
                </c:pt>
                <c:pt idx="35">
                  <c:v>产科</c:v>
                </c:pt>
                <c:pt idx="36">
                  <c:v>胸外科</c:v>
                </c:pt>
                <c:pt idx="37">
                  <c:v>脊柱骨科</c:v>
                </c:pt>
                <c:pt idx="38">
                  <c:v>中医外治中心</c:v>
                </c:pt>
                <c:pt idx="39">
                  <c:v>针灸科</c:v>
                </c:pt>
                <c:pt idx="40">
                  <c:v>脑病一科</c:v>
                </c:pt>
                <c:pt idx="41">
                  <c:v>消化内科</c:v>
                </c:pt>
                <c:pt idx="42">
                  <c:v>乳腺甲状腺外科</c:v>
                </c:pt>
                <c:pt idx="43">
                  <c:v>运动损伤骨科</c:v>
                </c:pt>
                <c:pt idx="44">
                  <c:v>心病二科</c:v>
                </c:pt>
                <c:pt idx="45">
                  <c:v>心血管内科</c:v>
                </c:pt>
                <c:pt idx="46">
                  <c:v>风湿病科</c:v>
                </c:pt>
                <c:pt idx="47">
                  <c:v>肾脏内科</c:v>
                </c:pt>
                <c:pt idx="48">
                  <c:v>脑病三科</c:v>
                </c:pt>
                <c:pt idx="49">
                  <c:v>脑病二科</c:v>
                </c:pt>
                <c:pt idx="50">
                  <c:v>泌尿外科</c:v>
                </c:pt>
                <c:pt idx="51">
                  <c:v>神经外科</c:v>
                </c:pt>
                <c:pt idx="52">
                  <c:v>男科</c:v>
                </c:pt>
                <c:pt idx="53">
                  <c:v>重症医学科</c:v>
                </c:pt>
                <c:pt idx="54">
                  <c:v>康复科</c:v>
                </c:pt>
                <c:pt idx="55">
                  <c:v>肝胆外科</c:v>
                </c:pt>
                <c:pt idx="56">
                  <c:v>东区重症医学科</c:v>
                </c:pt>
                <c:pt idx="57">
                  <c:v>中医经典科</c:v>
                </c:pt>
                <c:pt idx="58">
                  <c:v>眼科</c:v>
                </c:pt>
                <c:pt idx="59">
                  <c:v>周围血管科</c:v>
                </c:pt>
                <c:pt idx="60">
                  <c:v>肛肠科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97.77205625462378</c:v>
                </c:pt>
                <c:pt idx="2">
                  <c:v>96.01816902373551</c:v>
                </c:pt>
                <c:pt idx="3">
                  <c:v>94.27821245457355</c:v>
                </c:pt>
                <c:pt idx="4">
                  <c:v>92.33631748878156</c:v>
                </c:pt>
                <c:pt idx="5">
                  <c:v>91.62431223337151</c:v>
                </c:pt>
                <c:pt idx="6">
                  <c:v>90.75275431971741</c:v>
                </c:pt>
                <c:pt idx="7">
                  <c:v>84.86185226818367</c:v>
                </c:pt>
                <c:pt idx="8">
                  <c:v>83.50298874432893</c:v>
                </c:pt>
                <c:pt idx="9">
                  <c:v>82.7580629996705</c:v>
                </c:pt>
                <c:pt idx="10">
                  <c:v>81.36715976767039</c:v>
                </c:pt>
                <c:pt idx="11">
                  <c:v>78.8544423957224</c:v>
                </c:pt>
                <c:pt idx="12">
                  <c:v>75.62658105416318</c:v>
                </c:pt>
                <c:pt idx="13">
                  <c:v>73.72859182238886</c:v>
                </c:pt>
                <c:pt idx="14">
                  <c:v>68.32047013999174</c:v>
                </c:pt>
                <c:pt idx="15">
                  <c:v>68.24764348640672</c:v>
                </c:pt>
                <c:pt idx="16">
                  <c:v>67.94691134542926</c:v>
                </c:pt>
                <c:pt idx="17">
                  <c:v>67.89331201662671</c:v>
                </c:pt>
                <c:pt idx="18">
                  <c:v>65.08420260742652</c:v>
                </c:pt>
                <c:pt idx="19">
                  <c:v>63.02682015315702</c:v>
                </c:pt>
                <c:pt idx="20">
                  <c:v>60.571413692293454</c:v>
                </c:pt>
                <c:pt idx="21">
                  <c:v>59.79750328117467</c:v>
                </c:pt>
                <c:pt idx="22">
                  <c:v>58.77847907987024</c:v>
                </c:pt>
                <c:pt idx="23">
                  <c:v>57.129844784827604</c:v>
                </c:pt>
                <c:pt idx="24">
                  <c:v>56.67218366024064</c:v>
                </c:pt>
                <c:pt idx="25">
                  <c:v>54.88169335539302</c:v>
                </c:pt>
                <c:pt idx="26">
                  <c:v>53.99763463385338</c:v>
                </c:pt>
                <c:pt idx="27">
                  <c:v>53.966170319806274</c:v>
                </c:pt>
                <c:pt idx="28">
                  <c:v>51.89175709716392</c:v>
                </c:pt>
                <c:pt idx="29">
                  <c:v>51.402575936599355</c:v>
                </c:pt>
                <c:pt idx="30">
                  <c:v>49.19411730682263</c:v>
                </c:pt>
                <c:pt idx="31">
                  <c:v>47.632393787765615</c:v>
                </c:pt>
                <c:pt idx="32">
                  <c:v>47.187839402822696</c:v>
                </c:pt>
                <c:pt idx="33">
                  <c:v>44.741536168651066</c:v>
                </c:pt>
                <c:pt idx="34">
                  <c:v>43.42900061380414</c:v>
                </c:pt>
                <c:pt idx="35">
                  <c:v>42.11939943867425</c:v>
                </c:pt>
                <c:pt idx="36">
                  <c:v>42.06035858950907</c:v>
                </c:pt>
                <c:pt idx="37">
                  <c:v>42.033698699296146</c:v>
                </c:pt>
                <c:pt idx="38">
                  <c:v>41.05465642814019</c:v>
                </c:pt>
                <c:pt idx="39">
                  <c:v>39.86787488418019</c:v>
                </c:pt>
                <c:pt idx="40">
                  <c:v>39.644527027016515</c:v>
                </c:pt>
                <c:pt idx="41">
                  <c:v>35.79594103152637</c:v>
                </c:pt>
                <c:pt idx="42">
                  <c:v>35.10513931189844</c:v>
                </c:pt>
                <c:pt idx="43">
                  <c:v>35.07768894889912</c:v>
                </c:pt>
                <c:pt idx="44">
                  <c:v>35.05849754553709</c:v>
                </c:pt>
                <c:pt idx="45">
                  <c:v>34.86620368840865</c:v>
                </c:pt>
                <c:pt idx="46">
                  <c:v>32.62037474811968</c:v>
                </c:pt>
                <c:pt idx="47">
                  <c:v>32.14402902197592</c:v>
                </c:pt>
                <c:pt idx="48">
                  <c:v>31.86777941544214</c:v>
                </c:pt>
                <c:pt idx="49">
                  <c:v>31.606799048567126</c:v>
                </c:pt>
                <c:pt idx="50">
                  <c:v>27.07759231718627</c:v>
                </c:pt>
                <c:pt idx="51">
                  <c:v>26.94153564373517</c:v>
                </c:pt>
                <c:pt idx="52">
                  <c:v>17.852664851820784</c:v>
                </c:pt>
                <c:pt idx="53">
                  <c:v>17.733586921988323</c:v>
                </c:pt>
                <c:pt idx="54">
                  <c:v>15.150674599256545</c:v>
                </c:pt>
                <c:pt idx="55">
                  <c:v>13.968936830075775</c:v>
                </c:pt>
                <c:pt idx="56">
                  <c:v>8.539096464992683</c:v>
                </c:pt>
                <c:pt idx="57">
                  <c:v>5.935799332044378</c:v>
                </c:pt>
                <c:pt idx="58">
                  <c:v>4.0434890399307175</c:v>
                </c:pt>
                <c:pt idx="59">
                  <c:v>2.7611403781490633</c:v>
                </c:pt>
                <c:pt idx="60">
                  <c:v>1.1484129627747164</c:v>
                </c:pt>
                <c:pt idx="61">
                  <c:v>1.0307464085468303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神经内科</c:v>
                </c:pt>
                <c:pt idx="2">
                  <c:v>美容皮肤科</c:v>
                </c:pt>
                <c:pt idx="3">
                  <c:v>乳腺甲状腺外科</c:v>
                </c:pt>
                <c:pt idx="4">
                  <c:v>呼吸内科</c:v>
                </c:pt>
                <c:pt idx="5">
                  <c:v>小儿推拿科</c:v>
                </c:pt>
                <c:pt idx="6">
                  <c:v>泌尿外科</c:v>
                </c:pt>
                <c:pt idx="7">
                  <c:v>康复科</c:v>
                </c:pt>
                <c:pt idx="8">
                  <c:v>妇科妇二科合并</c:v>
                </c:pt>
                <c:pt idx="9">
                  <c:v>针灸科</c:v>
                </c:pt>
                <c:pt idx="10">
                  <c:v>眼科</c:v>
                </c:pt>
                <c:pt idx="11">
                  <c:v>关节骨科</c:v>
                </c:pt>
                <c:pt idx="12">
                  <c:v>耳鼻喉科</c:v>
                </c:pt>
                <c:pt idx="13">
                  <c:v>心病四科</c:v>
                </c:pt>
                <c:pt idx="14">
                  <c:v>东区肾病科</c:v>
                </c:pt>
                <c:pt idx="15">
                  <c:v>妇科</c:v>
                </c:pt>
                <c:pt idx="16">
                  <c:v>脊柱骨科</c:v>
                </c:pt>
                <c:pt idx="17">
                  <c:v>产科</c:v>
                </c:pt>
                <c:pt idx="18">
                  <c:v>妇二科</c:v>
                </c:pt>
                <c:pt idx="19">
                  <c:v>肛肠科</c:v>
                </c:pt>
                <c:pt idx="20">
                  <c:v>微创骨科</c:v>
                </c:pt>
                <c:pt idx="21">
                  <c:v>肝病科</c:v>
                </c:pt>
                <c:pt idx="22">
                  <c:v>脾胃病科</c:v>
                </c:pt>
                <c:pt idx="23">
                  <c:v>东区重症医学科</c:v>
                </c:pt>
                <c:pt idx="24">
                  <c:v>男科</c:v>
                </c:pt>
                <c:pt idx="25">
                  <c:v>皮肤科</c:v>
                </c:pt>
                <c:pt idx="26">
                  <c:v>重症医学科</c:v>
                </c:pt>
                <c:pt idx="27">
                  <c:v>身心医学科</c:v>
                </c:pt>
                <c:pt idx="28">
                  <c:v>周围血管科</c:v>
                </c:pt>
                <c:pt idx="29">
                  <c:v>中医外治中心</c:v>
                </c:pt>
                <c:pt idx="30">
                  <c:v>脑病三科</c:v>
                </c:pt>
                <c:pt idx="31">
                  <c:v>治未病中心</c:v>
                </c:pt>
                <c:pt idx="32">
                  <c:v>小儿骨科</c:v>
                </c:pt>
                <c:pt idx="33">
                  <c:v>肿瘤内科</c:v>
                </c:pt>
                <c:pt idx="34">
                  <c:v>创伤骨科</c:v>
                </c:pt>
                <c:pt idx="35">
                  <c:v>儿科</c:v>
                </c:pt>
                <c:pt idx="36">
                  <c:v>口腔科</c:v>
                </c:pt>
                <c:pt idx="37">
                  <c:v>老年医学科</c:v>
                </c:pt>
                <c:pt idx="38">
                  <c:v>胸外科</c:v>
                </c:pt>
                <c:pt idx="39">
                  <c:v>普通外科</c:v>
                </c:pt>
                <c:pt idx="40">
                  <c:v>心血管内科</c:v>
                </c:pt>
                <c:pt idx="41">
                  <c:v>综合内科</c:v>
                </c:pt>
                <c:pt idx="42">
                  <c:v>西区重症医学科</c:v>
                </c:pt>
                <c:pt idx="43">
                  <c:v>推拿科</c:v>
                </c:pt>
                <c:pt idx="44">
                  <c:v>内分泌科</c:v>
                </c:pt>
                <c:pt idx="45">
                  <c:v>中医经典科</c:v>
                </c:pt>
                <c:pt idx="46">
                  <c:v>医院</c:v>
                </c:pt>
                <c:pt idx="47">
                  <c:v>肾病科</c:v>
                </c:pt>
                <c:pt idx="48">
                  <c:v>脑病二科</c:v>
                </c:pt>
                <c:pt idx="49">
                  <c:v>肾脏内科</c:v>
                </c:pt>
                <c:pt idx="50">
                  <c:v>神经外科</c:v>
                </c:pt>
                <c:pt idx="51">
                  <c:v>心病二科</c:v>
                </c:pt>
                <c:pt idx="52">
                  <c:v>脾胃科消化科合并</c:v>
                </c:pt>
                <c:pt idx="53">
                  <c:v>显微骨科</c:v>
                </c:pt>
                <c:pt idx="54">
                  <c:v>心病一科</c:v>
                </c:pt>
                <c:pt idx="55">
                  <c:v>风湿病科</c:v>
                </c:pt>
                <c:pt idx="56">
                  <c:v>消化内科</c:v>
                </c:pt>
                <c:pt idx="57">
                  <c:v>骨科</c:v>
                </c:pt>
                <c:pt idx="58">
                  <c:v>血液科</c:v>
                </c:pt>
                <c:pt idx="59">
                  <c:v>心病三科</c:v>
                </c:pt>
                <c:pt idx="60">
                  <c:v>肝胆外科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99.60754252556787</c:v>
                </c:pt>
                <c:pt idx="2">
                  <c:v>97.74254885192256</c:v>
                </c:pt>
                <c:pt idx="3">
                  <c:v>97.72126630397496</c:v>
                </c:pt>
                <c:pt idx="4">
                  <c:v>95.62641576749736</c:v>
                </c:pt>
                <c:pt idx="5">
                  <c:v>93.49876679372036</c:v>
                </c:pt>
                <c:pt idx="6">
                  <c:v>93.17273573779305</c:v>
                </c:pt>
                <c:pt idx="7">
                  <c:v>92.38258456363286</c:v>
                </c:pt>
                <c:pt idx="8">
                  <c:v>92.33964842626922</c:v>
                </c:pt>
                <c:pt idx="9">
                  <c:v>88.87633315214292</c:v>
                </c:pt>
                <c:pt idx="10">
                  <c:v>88.14430585505143</c:v>
                </c:pt>
                <c:pt idx="11">
                  <c:v>87.5418514967074</c:v>
                </c:pt>
                <c:pt idx="12">
                  <c:v>87.3185098072413</c:v>
                </c:pt>
                <c:pt idx="13">
                  <c:v>86.43897057341292</c:v>
                </c:pt>
                <c:pt idx="14">
                  <c:v>83.73752875091441</c:v>
                </c:pt>
                <c:pt idx="15">
                  <c:v>83.69039168051077</c:v>
                </c:pt>
                <c:pt idx="16">
                  <c:v>82.34151164321237</c:v>
                </c:pt>
                <c:pt idx="17">
                  <c:v>79.75343445143727</c:v>
                </c:pt>
                <c:pt idx="18">
                  <c:v>79.21887922286956</c:v>
                </c:pt>
                <c:pt idx="19">
                  <c:v>78.62056006096788</c:v>
                </c:pt>
                <c:pt idx="20">
                  <c:v>78.07772660439262</c:v>
                </c:pt>
                <c:pt idx="21">
                  <c:v>76.02440512976655</c:v>
                </c:pt>
                <c:pt idx="22">
                  <c:v>75.8768585639109</c:v>
                </c:pt>
                <c:pt idx="23">
                  <c:v>74.92869919837032</c:v>
                </c:pt>
                <c:pt idx="24">
                  <c:v>74.84965737145856</c:v>
                </c:pt>
                <c:pt idx="25">
                  <c:v>71.8946864688551</c:v>
                </c:pt>
                <c:pt idx="26">
                  <c:v>67.03466706105837</c:v>
                </c:pt>
                <c:pt idx="27">
                  <c:v>60.87192579795143</c:v>
                </c:pt>
                <c:pt idx="28">
                  <c:v>57.70802998117023</c:v>
                </c:pt>
                <c:pt idx="29">
                  <c:v>56.80483658719388</c:v>
                </c:pt>
                <c:pt idx="30">
                  <c:v>54.75743753703491</c:v>
                </c:pt>
                <c:pt idx="31">
                  <c:v>47.58505336091045</c:v>
                </c:pt>
                <c:pt idx="32">
                  <c:v>46.39963414940573</c:v>
                </c:pt>
                <c:pt idx="33">
                  <c:v>44.62283827430908</c:v>
                </c:pt>
                <c:pt idx="34">
                  <c:v>44.29410938784614</c:v>
                </c:pt>
                <c:pt idx="35">
                  <c:v>44.10951939050675</c:v>
                </c:pt>
                <c:pt idx="36">
                  <c:v>43.91433018193123</c:v>
                </c:pt>
                <c:pt idx="37">
                  <c:v>40.74167595721377</c:v>
                </c:pt>
                <c:pt idx="38">
                  <c:v>40.62442022697008</c:v>
                </c:pt>
                <c:pt idx="39">
                  <c:v>39.99969697016174</c:v>
                </c:pt>
                <c:pt idx="40">
                  <c:v>37.29952885510635</c:v>
                </c:pt>
                <c:pt idx="41">
                  <c:v>36.91158866913186</c:v>
                </c:pt>
                <c:pt idx="42">
                  <c:v>36.37904969244559</c:v>
                </c:pt>
                <c:pt idx="43">
                  <c:v>32.19181648438488</c:v>
                </c:pt>
                <c:pt idx="44">
                  <c:v>30.263697763741447</c:v>
                </c:pt>
                <c:pt idx="45">
                  <c:v>29.35380055313039</c:v>
                </c:pt>
                <c:pt idx="46">
                  <c:v>27.07357507895721</c:v>
                </c:pt>
                <c:pt idx="47">
                  <c:v>26.97314180913149</c:v>
                </c:pt>
                <c:pt idx="48">
                  <c:v>26.228091201309102</c:v>
                </c:pt>
                <c:pt idx="49">
                  <c:v>25.688191616281127</c:v>
                </c:pt>
                <c:pt idx="50">
                  <c:v>24.108557039926158</c:v>
                </c:pt>
                <c:pt idx="51">
                  <c:v>20.319443517631015</c:v>
                </c:pt>
                <c:pt idx="52">
                  <c:v>19.441561776852616</c:v>
                </c:pt>
                <c:pt idx="53">
                  <c:v>18.57931774364986</c:v>
                </c:pt>
                <c:pt idx="54">
                  <c:v>15.824750483814825</c:v>
                </c:pt>
                <c:pt idx="55">
                  <c:v>13.20885197875131</c:v>
                </c:pt>
                <c:pt idx="56">
                  <c:v>10.428187415919707</c:v>
                </c:pt>
                <c:pt idx="57">
                  <c:v>6.708483826472684</c:v>
                </c:pt>
                <c:pt idx="58">
                  <c:v>5.80403000677683</c:v>
                </c:pt>
                <c:pt idx="59">
                  <c:v>3.784461896382608</c:v>
                </c:pt>
                <c:pt idx="60">
                  <c:v>3.7575551133297456</c:v>
                </c:pt>
                <c:pt idx="61">
                  <c:v>2.2033776128395073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男科</c:v>
                </c:pt>
                <c:pt idx="2">
                  <c:v>呼吸内科</c:v>
                </c:pt>
                <c:pt idx="3">
                  <c:v>耳鼻喉科</c:v>
                </c:pt>
                <c:pt idx="4">
                  <c:v>乳腺甲状腺外科</c:v>
                </c:pt>
                <c:pt idx="5">
                  <c:v>西区重症医学科</c:v>
                </c:pt>
                <c:pt idx="6">
                  <c:v>肾病科</c:v>
                </c:pt>
                <c:pt idx="7">
                  <c:v>周围血管科</c:v>
                </c:pt>
                <c:pt idx="8">
                  <c:v>妇科妇二科合并</c:v>
                </c:pt>
                <c:pt idx="9">
                  <c:v>肛肠科</c:v>
                </c:pt>
                <c:pt idx="10">
                  <c:v>心血管内科</c:v>
                </c:pt>
                <c:pt idx="11">
                  <c:v>东区肾病科</c:v>
                </c:pt>
                <c:pt idx="12">
                  <c:v>关节骨科</c:v>
                </c:pt>
                <c:pt idx="13">
                  <c:v>神经内科</c:v>
                </c:pt>
                <c:pt idx="14">
                  <c:v>康复科</c:v>
                </c:pt>
                <c:pt idx="15">
                  <c:v>产科</c:v>
                </c:pt>
                <c:pt idx="16">
                  <c:v>血液科</c:v>
                </c:pt>
                <c:pt idx="17">
                  <c:v>眼科</c:v>
                </c:pt>
                <c:pt idx="18">
                  <c:v>老年医学科</c:v>
                </c:pt>
                <c:pt idx="19">
                  <c:v>心病二科</c:v>
                </c:pt>
                <c:pt idx="20">
                  <c:v>重症医学科</c:v>
                </c:pt>
                <c:pt idx="21">
                  <c:v>医院</c:v>
                </c:pt>
                <c:pt idx="22">
                  <c:v>综合内科</c:v>
                </c:pt>
                <c:pt idx="23">
                  <c:v>微创骨科</c:v>
                </c:pt>
                <c:pt idx="24">
                  <c:v>东区重症医学科</c:v>
                </c:pt>
                <c:pt idx="25">
                  <c:v>皮肤科</c:v>
                </c:pt>
                <c:pt idx="26">
                  <c:v>心病四科</c:v>
                </c:pt>
                <c:pt idx="27">
                  <c:v>运动损伤骨科</c:v>
                </c:pt>
                <c:pt idx="28">
                  <c:v>针灸科</c:v>
                </c:pt>
                <c:pt idx="29">
                  <c:v>脑病一科</c:v>
                </c:pt>
                <c:pt idx="30">
                  <c:v>心病三科</c:v>
                </c:pt>
                <c:pt idx="31">
                  <c:v>中医外治中心</c:v>
                </c:pt>
                <c:pt idx="32">
                  <c:v>胸外科</c:v>
                </c:pt>
                <c:pt idx="33">
                  <c:v>小儿推拿科</c:v>
                </c:pt>
                <c:pt idx="34">
                  <c:v>显微骨科</c:v>
                </c:pt>
                <c:pt idx="35">
                  <c:v>肿瘤内科</c:v>
                </c:pt>
                <c:pt idx="36">
                  <c:v>泌尿外科</c:v>
                </c:pt>
                <c:pt idx="37">
                  <c:v>脾胃病科</c:v>
                </c:pt>
                <c:pt idx="38">
                  <c:v>中医经典科</c:v>
                </c:pt>
                <c:pt idx="39">
                  <c:v>身心医学科</c:v>
                </c:pt>
                <c:pt idx="40">
                  <c:v>内分泌科</c:v>
                </c:pt>
                <c:pt idx="41">
                  <c:v>脾胃科消化科合并</c:v>
                </c:pt>
                <c:pt idx="42">
                  <c:v>普通外科</c:v>
                </c:pt>
                <c:pt idx="43">
                  <c:v>脑病二科</c:v>
                </c:pt>
                <c:pt idx="44">
                  <c:v>小儿骨科</c:v>
                </c:pt>
                <c:pt idx="45">
                  <c:v>妇科</c:v>
                </c:pt>
                <c:pt idx="46">
                  <c:v>消化内科</c:v>
                </c:pt>
                <c:pt idx="47">
                  <c:v>脊柱骨科</c:v>
                </c:pt>
                <c:pt idx="48">
                  <c:v>肝胆外科</c:v>
                </c:pt>
                <c:pt idx="49">
                  <c:v>心病一科</c:v>
                </c:pt>
                <c:pt idx="50">
                  <c:v>神经外科</c:v>
                </c:pt>
                <c:pt idx="51">
                  <c:v>骨科</c:v>
                </c:pt>
                <c:pt idx="52">
                  <c:v>风湿病科</c:v>
                </c:pt>
                <c:pt idx="53">
                  <c:v>推拿科</c:v>
                </c:pt>
                <c:pt idx="54">
                  <c:v>创伤骨科</c:v>
                </c:pt>
                <c:pt idx="55">
                  <c:v>儿科</c:v>
                </c:pt>
                <c:pt idx="56">
                  <c:v>妇二科</c:v>
                </c:pt>
                <c:pt idx="57">
                  <c:v>治未病中心</c:v>
                </c:pt>
                <c:pt idx="58">
                  <c:v>美容皮肤科</c:v>
                </c:pt>
                <c:pt idx="59">
                  <c:v>肝病科</c:v>
                </c:pt>
                <c:pt idx="60">
                  <c:v>肾脏内科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99.4848039448815</c:v>
                </c:pt>
                <c:pt idx="2">
                  <c:v>93.80928126053135</c:v>
                </c:pt>
                <c:pt idx="3">
                  <c:v>90.91758018273484</c:v>
                </c:pt>
                <c:pt idx="4">
                  <c:v>89.7265952963463</c:v>
                </c:pt>
                <c:pt idx="5">
                  <c:v>89.64240762374526</c:v>
                </c:pt>
                <c:pt idx="6">
                  <c:v>87.16740333124086</c:v>
                </c:pt>
                <c:pt idx="7">
                  <c:v>86.52168800041511</c:v>
                </c:pt>
                <c:pt idx="8">
                  <c:v>83.79759433771753</c:v>
                </c:pt>
                <c:pt idx="9">
                  <c:v>83.7629843605887</c:v>
                </c:pt>
                <c:pt idx="10">
                  <c:v>83.01417014628699</c:v>
                </c:pt>
                <c:pt idx="11">
                  <c:v>80.98510655788675</c:v>
                </c:pt>
                <c:pt idx="12">
                  <c:v>80.33950251705647</c:v>
                </c:pt>
                <c:pt idx="13">
                  <c:v>79.36982766919957</c:v>
                </c:pt>
                <c:pt idx="14">
                  <c:v>76.60214169560975</c:v>
                </c:pt>
                <c:pt idx="15">
                  <c:v>74.28172861853378</c:v>
                </c:pt>
                <c:pt idx="16">
                  <c:v>73.24391494014071</c:v>
                </c:pt>
                <c:pt idx="17">
                  <c:v>73.23706767423042</c:v>
                </c:pt>
                <c:pt idx="18">
                  <c:v>72.66255415691158</c:v>
                </c:pt>
                <c:pt idx="19">
                  <c:v>71.44828474524223</c:v>
                </c:pt>
                <c:pt idx="20">
                  <c:v>69.1457532914932</c:v>
                </c:pt>
                <c:pt idx="21">
                  <c:v>66.53852494433741</c:v>
                </c:pt>
                <c:pt idx="22">
                  <c:v>63.27904452939733</c:v>
                </c:pt>
                <c:pt idx="23">
                  <c:v>63.037416266900244</c:v>
                </c:pt>
                <c:pt idx="24">
                  <c:v>62.84090050042305</c:v>
                </c:pt>
                <c:pt idx="25">
                  <c:v>62.037465482818156</c:v>
                </c:pt>
                <c:pt idx="26">
                  <c:v>60.770396999562834</c:v>
                </c:pt>
                <c:pt idx="27">
                  <c:v>58.935637222462745</c:v>
                </c:pt>
                <c:pt idx="28">
                  <c:v>56.54852982697914</c:v>
                </c:pt>
                <c:pt idx="29">
                  <c:v>51.68970382213826</c:v>
                </c:pt>
                <c:pt idx="30">
                  <c:v>50.813510770685255</c:v>
                </c:pt>
                <c:pt idx="31">
                  <c:v>50.36436099624846</c:v>
                </c:pt>
                <c:pt idx="32">
                  <c:v>49.75151656921735</c:v>
                </c:pt>
                <c:pt idx="33">
                  <c:v>46.90210218355021</c:v>
                </c:pt>
                <c:pt idx="34">
                  <c:v>46.68798767822503</c:v>
                </c:pt>
                <c:pt idx="35">
                  <c:v>46.071322185791445</c:v>
                </c:pt>
                <c:pt idx="36">
                  <c:v>45.50856743442965</c:v>
                </c:pt>
                <c:pt idx="37">
                  <c:v>43.48230186159044</c:v>
                </c:pt>
                <c:pt idx="38">
                  <c:v>41.07715699202721</c:v>
                </c:pt>
                <c:pt idx="39">
                  <c:v>39.74875458096796</c:v>
                </c:pt>
                <c:pt idx="40">
                  <c:v>38.571517545575134</c:v>
                </c:pt>
                <c:pt idx="41">
                  <c:v>37.23116763055268</c:v>
                </c:pt>
                <c:pt idx="42">
                  <c:v>34.876930863300814</c:v>
                </c:pt>
                <c:pt idx="43">
                  <c:v>33.924941703776256</c:v>
                </c:pt>
                <c:pt idx="44">
                  <c:v>33.01890298323292</c:v>
                </c:pt>
                <c:pt idx="45">
                  <c:v>30.664935673236485</c:v>
                </c:pt>
                <c:pt idx="46">
                  <c:v>27.618677956773016</c:v>
                </c:pt>
                <c:pt idx="47">
                  <c:v>26.820287113919584</c:v>
                </c:pt>
                <c:pt idx="48">
                  <c:v>24.565044825829478</c:v>
                </c:pt>
                <c:pt idx="49">
                  <c:v>24.254794111902047</c:v>
                </c:pt>
                <c:pt idx="50">
                  <c:v>23.402449384900592</c:v>
                </c:pt>
                <c:pt idx="51">
                  <c:v>22.58746313830673</c:v>
                </c:pt>
                <c:pt idx="52">
                  <c:v>18.628544241994458</c:v>
                </c:pt>
                <c:pt idx="53">
                  <c:v>18.216823123787687</c:v>
                </c:pt>
                <c:pt idx="54">
                  <c:v>15.571489776833305</c:v>
                </c:pt>
                <c:pt idx="55">
                  <c:v>13.55075115375329</c:v>
                </c:pt>
                <c:pt idx="56">
                  <c:v>13.127849161856354</c:v>
                </c:pt>
                <c:pt idx="57">
                  <c:v>6.678402668604082</c:v>
                </c:pt>
                <c:pt idx="58">
                  <c:v>6.650294818510761</c:v>
                </c:pt>
                <c:pt idx="59">
                  <c:v>4.935321404820845</c:v>
                </c:pt>
                <c:pt idx="60">
                  <c:v>4.383649366920109</c:v>
                </c:pt>
                <c:pt idx="61">
                  <c:v>0.7436756859317649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妇二科</c:v>
                </c:pt>
                <c:pt idx="2">
                  <c:v>小儿推拿科</c:v>
                </c:pt>
                <c:pt idx="3">
                  <c:v>脾胃科消化科合并</c:v>
                </c:pt>
                <c:pt idx="4">
                  <c:v>美容皮肤科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脑病二科</c:v>
                </c:pt>
                <c:pt idx="8">
                  <c:v>运动损伤骨科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小儿骨科</c:v>
                </c:pt>
                <c:pt idx="12">
                  <c:v>肾脏内科</c:v>
                </c:pt>
                <c:pt idx="13">
                  <c:v>乳腺甲状腺外科</c:v>
                </c:pt>
                <c:pt idx="14">
                  <c:v>胸外科</c:v>
                </c:pt>
                <c:pt idx="15">
                  <c:v>肝胆外科</c:v>
                </c:pt>
                <c:pt idx="16">
                  <c:v>呼吸内科</c:v>
                </c:pt>
                <c:pt idx="17">
                  <c:v>医院</c:v>
                </c:pt>
                <c:pt idx="18">
                  <c:v>康复科</c:v>
                </c:pt>
                <c:pt idx="19">
                  <c:v>东区重症医学科</c:v>
                </c:pt>
                <c:pt idx="20">
                  <c:v>脾胃病科</c:v>
                </c:pt>
                <c:pt idx="21">
                  <c:v>消化内科</c:v>
                </c:pt>
                <c:pt idx="22">
                  <c:v>泌尿外科</c:v>
                </c:pt>
                <c:pt idx="23">
                  <c:v>重症医学科</c:v>
                </c:pt>
                <c:pt idx="24">
                  <c:v>普通外科</c:v>
                </c:pt>
                <c:pt idx="25">
                  <c:v>脑病一科</c:v>
                </c:pt>
                <c:pt idx="26">
                  <c:v>皮肤科</c:v>
                </c:pt>
                <c:pt idx="27">
                  <c:v>心病三科</c:v>
                </c:pt>
                <c:pt idx="28">
                  <c:v>显微骨科</c:v>
                </c:pt>
                <c:pt idx="29">
                  <c:v>儿科</c:v>
                </c:pt>
                <c:pt idx="30">
                  <c:v>推拿科</c:v>
                </c:pt>
                <c:pt idx="31">
                  <c:v>心病二科</c:v>
                </c:pt>
                <c:pt idx="32">
                  <c:v>口腔科</c:v>
                </c:pt>
                <c:pt idx="33">
                  <c:v>心病一科</c:v>
                </c:pt>
                <c:pt idx="34">
                  <c:v>脊柱骨科</c:v>
                </c:pt>
                <c:pt idx="35">
                  <c:v>综合内科</c:v>
                </c:pt>
                <c:pt idx="36">
                  <c:v>神经内科</c:v>
                </c:pt>
                <c:pt idx="37">
                  <c:v>肾病科</c:v>
                </c:pt>
                <c:pt idx="38">
                  <c:v>中医经典科</c:v>
                </c:pt>
                <c:pt idx="39">
                  <c:v>肛肠科</c:v>
                </c:pt>
                <c:pt idx="40">
                  <c:v>骨科</c:v>
                </c:pt>
                <c:pt idx="41">
                  <c:v>脑病三科</c:v>
                </c:pt>
                <c:pt idx="42">
                  <c:v>心血管内科</c:v>
                </c:pt>
                <c:pt idx="43">
                  <c:v>心病四科</c:v>
                </c:pt>
                <c:pt idx="44">
                  <c:v>关节骨科</c:v>
                </c:pt>
                <c:pt idx="45">
                  <c:v>老年医学科</c:v>
                </c:pt>
                <c:pt idx="46">
                  <c:v>眼科</c:v>
                </c:pt>
                <c:pt idx="47">
                  <c:v>耳鼻喉科</c:v>
                </c:pt>
                <c:pt idx="48">
                  <c:v>身心医学科</c:v>
                </c:pt>
                <c:pt idx="49">
                  <c:v>西区重症医学科</c:v>
                </c:pt>
                <c:pt idx="50">
                  <c:v>妇科妇二科合并</c:v>
                </c:pt>
                <c:pt idx="51">
                  <c:v>风湿病科</c:v>
                </c:pt>
                <c:pt idx="52">
                  <c:v>男科</c:v>
                </c:pt>
                <c:pt idx="53">
                  <c:v>创伤骨科</c:v>
                </c:pt>
                <c:pt idx="54">
                  <c:v>东区肾病科</c:v>
                </c:pt>
                <c:pt idx="55">
                  <c:v>周围血管科</c:v>
                </c:pt>
                <c:pt idx="56">
                  <c:v>针灸科</c:v>
                </c:pt>
                <c:pt idx="57">
                  <c:v>治未病中心</c:v>
                </c:pt>
                <c:pt idx="58">
                  <c:v>神经外科</c:v>
                </c:pt>
                <c:pt idx="59">
                  <c:v>妇科</c:v>
                </c:pt>
                <c:pt idx="60">
                  <c:v>肿瘤内科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99.0842043946908</c:v>
                </c:pt>
                <c:pt idx="2">
                  <c:v>98.5261076102308</c:v>
                </c:pt>
                <c:pt idx="3">
                  <c:v>94.70557592185929</c:v>
                </c:pt>
                <c:pt idx="4">
                  <c:v>93.61174813741496</c:v>
                </c:pt>
                <c:pt idx="5">
                  <c:v>92.09677840467641</c:v>
                </c:pt>
                <c:pt idx="6">
                  <c:v>89.33182840740763</c:v>
                </c:pt>
                <c:pt idx="7">
                  <c:v>87.13617735315658</c:v>
                </c:pt>
                <c:pt idx="8">
                  <c:v>84.80499580048934</c:v>
                </c:pt>
                <c:pt idx="9">
                  <c:v>84.43979346460118</c:v>
                </c:pt>
                <c:pt idx="10">
                  <c:v>82.25272381438529</c:v>
                </c:pt>
                <c:pt idx="11">
                  <c:v>76.33528255373977</c:v>
                </c:pt>
                <c:pt idx="12">
                  <c:v>76.14408747349601</c:v>
                </c:pt>
                <c:pt idx="13">
                  <c:v>74.1103972818754</c:v>
                </c:pt>
                <c:pt idx="14">
                  <c:v>73.41578486625095</c:v>
                </c:pt>
                <c:pt idx="15">
                  <c:v>70.92251386986666</c:v>
                </c:pt>
                <c:pt idx="16">
                  <c:v>70.08549791280842</c:v>
                </c:pt>
                <c:pt idx="17">
                  <c:v>67.85998073535241</c:v>
                </c:pt>
                <c:pt idx="18">
                  <c:v>67.6660176783241</c:v>
                </c:pt>
                <c:pt idx="19">
                  <c:v>63.91781631879727</c:v>
                </c:pt>
                <c:pt idx="20">
                  <c:v>63.05769456195059</c:v>
                </c:pt>
                <c:pt idx="21">
                  <c:v>62.605565477539265</c:v>
                </c:pt>
                <c:pt idx="22">
                  <c:v>62.13513335259648</c:v>
                </c:pt>
                <c:pt idx="23">
                  <c:v>61.41658692460167</c:v>
                </c:pt>
                <c:pt idx="24">
                  <c:v>59.641815603758346</c:v>
                </c:pt>
                <c:pt idx="25">
                  <c:v>59.50856193738393</c:v>
                </c:pt>
                <c:pt idx="26">
                  <c:v>59.14076178244331</c:v>
                </c:pt>
                <c:pt idx="27">
                  <c:v>58.96481934106912</c:v>
                </c:pt>
                <c:pt idx="28">
                  <c:v>57.790740103353976</c:v>
                </c:pt>
                <c:pt idx="29">
                  <c:v>57.13676659060314</c:v>
                </c:pt>
                <c:pt idx="30">
                  <c:v>56.6803549090829</c:v>
                </c:pt>
                <c:pt idx="31">
                  <c:v>56.45020625180212</c:v>
                </c:pt>
                <c:pt idx="32">
                  <c:v>51.66288579345261</c:v>
                </c:pt>
                <c:pt idx="33">
                  <c:v>51.46510286486584</c:v>
                </c:pt>
                <c:pt idx="34">
                  <c:v>50.67428568879802</c:v>
                </c:pt>
                <c:pt idx="35">
                  <c:v>50.3592373020046</c:v>
                </c:pt>
                <c:pt idx="36">
                  <c:v>49.09657126093909</c:v>
                </c:pt>
                <c:pt idx="37">
                  <c:v>44.42066858153825</c:v>
                </c:pt>
                <c:pt idx="38">
                  <c:v>42.80223544108281</c:v>
                </c:pt>
                <c:pt idx="39">
                  <c:v>42.66286791135785</c:v>
                </c:pt>
                <c:pt idx="40">
                  <c:v>40.57175928005131</c:v>
                </c:pt>
                <c:pt idx="41">
                  <c:v>39.83439159386427</c:v>
                </c:pt>
                <c:pt idx="42">
                  <c:v>39.44406862133277</c:v>
                </c:pt>
                <c:pt idx="43">
                  <c:v>35.030138673143476</c:v>
                </c:pt>
                <c:pt idx="44">
                  <c:v>34.93441142191084</c:v>
                </c:pt>
                <c:pt idx="45">
                  <c:v>32.25953746339617</c:v>
                </c:pt>
                <c:pt idx="46">
                  <c:v>27.2268544547016</c:v>
                </c:pt>
                <c:pt idx="47">
                  <c:v>25.97660429009759</c:v>
                </c:pt>
                <c:pt idx="48">
                  <c:v>24.946614943110802</c:v>
                </c:pt>
                <c:pt idx="49">
                  <c:v>23.110881621885987</c:v>
                </c:pt>
                <c:pt idx="50">
                  <c:v>21.75829359033249</c:v>
                </c:pt>
                <c:pt idx="51">
                  <c:v>18.55674185698883</c:v>
                </c:pt>
                <c:pt idx="52">
                  <c:v>17.17163829791986</c:v>
                </c:pt>
                <c:pt idx="53">
                  <c:v>15.501183243334456</c:v>
                </c:pt>
                <c:pt idx="54">
                  <c:v>14.759703870358837</c:v>
                </c:pt>
                <c:pt idx="55">
                  <c:v>14.373496304346535</c:v>
                </c:pt>
                <c:pt idx="56">
                  <c:v>6.140363327277493</c:v>
                </c:pt>
                <c:pt idx="57">
                  <c:v>4.9056309461813825</c:v>
                </c:pt>
                <c:pt idx="58">
                  <c:v>2.713593629707282</c:v>
                </c:pt>
                <c:pt idx="59">
                  <c:v>1.637534184153561</c:v>
                </c:pt>
                <c:pt idx="60">
                  <c:v>0.2135267880714406</c:v>
                </c:pt>
                <c:pt idx="61">
                  <c:v>0.015394870333041719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西区重症医学科</c:v>
                </c:pt>
                <c:pt idx="2">
                  <c:v>儿科</c:v>
                </c:pt>
                <c:pt idx="3">
                  <c:v>呼吸内科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身心医学科</c:v>
                </c:pt>
                <c:pt idx="7">
                  <c:v>肛肠科</c:v>
                </c:pt>
                <c:pt idx="8">
                  <c:v>血液科</c:v>
                </c:pt>
                <c:pt idx="9">
                  <c:v>风湿病科</c:v>
                </c:pt>
                <c:pt idx="10">
                  <c:v>运动损伤骨科</c:v>
                </c:pt>
                <c:pt idx="11">
                  <c:v>男科</c:v>
                </c:pt>
                <c:pt idx="12">
                  <c:v>综合内科</c:v>
                </c:pt>
                <c:pt idx="13">
                  <c:v>眼科</c:v>
                </c:pt>
                <c:pt idx="14">
                  <c:v>脑病三科</c:v>
                </c:pt>
                <c:pt idx="15">
                  <c:v>心病二科</c:v>
                </c:pt>
                <c:pt idx="16">
                  <c:v>显微骨科</c:v>
                </c:pt>
                <c:pt idx="17">
                  <c:v>妇二科</c:v>
                </c:pt>
                <c:pt idx="18">
                  <c:v>美容皮肤科</c:v>
                </c:pt>
                <c:pt idx="19">
                  <c:v>推拿科</c:v>
                </c:pt>
                <c:pt idx="20">
                  <c:v>重症医学科</c:v>
                </c:pt>
                <c:pt idx="21">
                  <c:v>消化内科</c:v>
                </c:pt>
                <c:pt idx="22">
                  <c:v>小儿推拿科</c:v>
                </c:pt>
                <c:pt idx="23">
                  <c:v>中医经典科</c:v>
                </c:pt>
                <c:pt idx="24">
                  <c:v>肿瘤内科</c:v>
                </c:pt>
                <c:pt idx="25">
                  <c:v>医院</c:v>
                </c:pt>
                <c:pt idx="26">
                  <c:v>中医外治中心</c:v>
                </c:pt>
                <c:pt idx="27">
                  <c:v>胸外科</c:v>
                </c:pt>
                <c:pt idx="28">
                  <c:v>心血管内科</c:v>
                </c:pt>
                <c:pt idx="29">
                  <c:v>老年医学科</c:v>
                </c:pt>
                <c:pt idx="30">
                  <c:v>周围血管科</c:v>
                </c:pt>
                <c:pt idx="31">
                  <c:v>小儿骨科</c:v>
                </c:pt>
                <c:pt idx="32">
                  <c:v>心病四科</c:v>
                </c:pt>
                <c:pt idx="33">
                  <c:v>创伤骨科</c:v>
                </c:pt>
                <c:pt idx="34">
                  <c:v>产科</c:v>
                </c:pt>
                <c:pt idx="35">
                  <c:v>脑病二科</c:v>
                </c:pt>
                <c:pt idx="36">
                  <c:v>针灸科</c:v>
                </c:pt>
                <c:pt idx="37">
                  <c:v>神经内科</c:v>
                </c:pt>
                <c:pt idx="38">
                  <c:v>骨科</c:v>
                </c:pt>
                <c:pt idx="39">
                  <c:v>心病一科</c:v>
                </c:pt>
                <c:pt idx="40">
                  <c:v>康复科</c:v>
                </c:pt>
                <c:pt idx="41">
                  <c:v>神经外科</c:v>
                </c:pt>
                <c:pt idx="42">
                  <c:v>肝病科</c:v>
                </c:pt>
                <c:pt idx="43">
                  <c:v>治未病中心</c:v>
                </c:pt>
                <c:pt idx="44">
                  <c:v>妇科</c:v>
                </c:pt>
                <c:pt idx="45">
                  <c:v>东区重症医学科</c:v>
                </c:pt>
                <c:pt idx="46">
                  <c:v>脾胃病科</c:v>
                </c:pt>
                <c:pt idx="47">
                  <c:v>脊柱骨科</c:v>
                </c:pt>
                <c:pt idx="48">
                  <c:v>脑病一科</c:v>
                </c:pt>
                <c:pt idx="49">
                  <c:v>东区肾病科</c:v>
                </c:pt>
                <c:pt idx="50">
                  <c:v>普通外科</c:v>
                </c:pt>
                <c:pt idx="51">
                  <c:v>肾病科</c:v>
                </c:pt>
                <c:pt idx="52">
                  <c:v>泌尿外科</c:v>
                </c:pt>
                <c:pt idx="53">
                  <c:v>肾脏内科</c:v>
                </c:pt>
                <c:pt idx="54">
                  <c:v>妇科妇二科合并</c:v>
                </c:pt>
                <c:pt idx="55">
                  <c:v>关节骨科</c:v>
                </c:pt>
                <c:pt idx="56">
                  <c:v>肝胆外科</c:v>
                </c:pt>
                <c:pt idx="57">
                  <c:v>内分泌科</c:v>
                </c:pt>
                <c:pt idx="58">
                  <c:v>皮肤科</c:v>
                </c:pt>
                <c:pt idx="59">
                  <c:v>微创骨科</c:v>
                </c:pt>
                <c:pt idx="60">
                  <c:v>心病三科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98.69172510228432</c:v>
                </c:pt>
                <c:pt idx="2">
                  <c:v>98.11121163043354</c:v>
                </c:pt>
                <c:pt idx="3">
                  <c:v>97.78412431529989</c:v>
                </c:pt>
                <c:pt idx="4">
                  <c:v>96.31963169535037</c:v>
                </c:pt>
                <c:pt idx="5">
                  <c:v>95.66987810058367</c:v>
                </c:pt>
                <c:pt idx="6">
                  <c:v>93.15449835271247</c:v>
                </c:pt>
                <c:pt idx="7">
                  <c:v>89.24406304081354</c:v>
                </c:pt>
                <c:pt idx="8">
                  <c:v>87.03153496214806</c:v>
                </c:pt>
                <c:pt idx="9">
                  <c:v>86.95835281162528</c:v>
                </c:pt>
                <c:pt idx="10">
                  <c:v>84.67528995808058</c:v>
                </c:pt>
                <c:pt idx="11">
                  <c:v>78.86170565114381</c:v>
                </c:pt>
                <c:pt idx="12">
                  <c:v>77.85605643414307</c:v>
                </c:pt>
                <c:pt idx="13">
                  <c:v>75.84183182679205</c:v>
                </c:pt>
                <c:pt idx="14">
                  <c:v>72.11409040852239</c:v>
                </c:pt>
                <c:pt idx="15">
                  <c:v>70.28220835211857</c:v>
                </c:pt>
                <c:pt idx="16">
                  <c:v>67.28868926004479</c:v>
                </c:pt>
                <c:pt idx="17">
                  <c:v>66.30870427201711</c:v>
                </c:pt>
                <c:pt idx="18">
                  <c:v>62.821047213037424</c:v>
                </c:pt>
                <c:pt idx="19">
                  <c:v>61.05156177662996</c:v>
                </c:pt>
                <c:pt idx="20">
                  <c:v>60.98361556100938</c:v>
                </c:pt>
                <c:pt idx="21">
                  <c:v>58.86504036471955</c:v>
                </c:pt>
                <c:pt idx="22">
                  <c:v>58.29287678156383</c:v>
                </c:pt>
                <c:pt idx="23">
                  <c:v>57.756826565883735</c:v>
                </c:pt>
                <c:pt idx="24">
                  <c:v>56.4800803135031</c:v>
                </c:pt>
                <c:pt idx="25">
                  <c:v>56.4494320832985</c:v>
                </c:pt>
                <c:pt idx="26">
                  <c:v>56.08904684580503</c:v>
                </c:pt>
                <c:pt idx="27">
                  <c:v>55.38703368699009</c:v>
                </c:pt>
                <c:pt idx="28">
                  <c:v>54.305638916772416</c:v>
                </c:pt>
                <c:pt idx="29">
                  <c:v>54.194885707567366</c:v>
                </c:pt>
                <c:pt idx="30">
                  <c:v>51.30496021223721</c:v>
                </c:pt>
                <c:pt idx="31">
                  <c:v>47.0239419617213</c:v>
                </c:pt>
                <c:pt idx="32">
                  <c:v>44.72334384588148</c:v>
                </c:pt>
                <c:pt idx="33">
                  <c:v>42.06097171999926</c:v>
                </c:pt>
                <c:pt idx="34">
                  <c:v>41.28713570353687</c:v>
                </c:pt>
                <c:pt idx="35">
                  <c:v>41.21958395358728</c:v>
                </c:pt>
                <c:pt idx="36">
                  <c:v>41.14751900916223</c:v>
                </c:pt>
                <c:pt idx="37">
                  <c:v>38.25973763844873</c:v>
                </c:pt>
                <c:pt idx="38">
                  <c:v>34.78734101962355</c:v>
                </c:pt>
                <c:pt idx="39">
                  <c:v>33.85512623586051</c:v>
                </c:pt>
                <c:pt idx="40">
                  <c:v>32.76565548887575</c:v>
                </c:pt>
                <c:pt idx="41">
                  <c:v>28.32618052237069</c:v>
                </c:pt>
                <c:pt idx="42">
                  <c:v>27.813962163735454</c:v>
                </c:pt>
                <c:pt idx="43">
                  <c:v>27.29063915444033</c:v>
                </c:pt>
                <c:pt idx="44">
                  <c:v>27.05351676367306</c:v>
                </c:pt>
                <c:pt idx="45">
                  <c:v>23.566710681039957</c:v>
                </c:pt>
                <c:pt idx="46">
                  <c:v>23.073379311083215</c:v>
                </c:pt>
                <c:pt idx="47">
                  <c:v>22.632484941922712</c:v>
                </c:pt>
                <c:pt idx="48">
                  <c:v>21.983633231535716</c:v>
                </c:pt>
                <c:pt idx="49">
                  <c:v>20.830507940210094</c:v>
                </c:pt>
                <c:pt idx="50">
                  <c:v>20.175373040123088</c:v>
                </c:pt>
                <c:pt idx="51">
                  <c:v>20.00432281554779</c:v>
                </c:pt>
                <c:pt idx="52">
                  <c:v>16.01807873867515</c:v>
                </c:pt>
                <c:pt idx="53">
                  <c:v>14.481909065052015</c:v>
                </c:pt>
                <c:pt idx="54">
                  <c:v>12.674131712078731</c:v>
                </c:pt>
                <c:pt idx="55">
                  <c:v>11.602080980377215</c:v>
                </c:pt>
                <c:pt idx="56">
                  <c:v>9.826870930620458</c:v>
                </c:pt>
                <c:pt idx="57">
                  <c:v>8.914035961014571</c:v>
                </c:pt>
                <c:pt idx="58">
                  <c:v>6.673557191678131</c:v>
                </c:pt>
                <c:pt idx="59">
                  <c:v>5.597588665575186</c:v>
                </c:pt>
                <c:pt idx="60">
                  <c:v>3.2744321593599492</c:v>
                </c:pt>
                <c:pt idx="61">
                  <c:v>0.6271939201836395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耳鼻喉科</c:v>
                </c:pt>
                <c:pt idx="2">
                  <c:v>中医外治中心</c:v>
                </c:pt>
                <c:pt idx="3">
                  <c:v>心病三科</c:v>
                </c:pt>
                <c:pt idx="4">
                  <c:v>重症医学科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肾病科</c:v>
                </c:pt>
                <c:pt idx="8">
                  <c:v>骨科</c:v>
                </c:pt>
                <c:pt idx="9">
                  <c:v>东区肾病科</c:v>
                </c:pt>
                <c:pt idx="10">
                  <c:v>心血管内科</c:v>
                </c:pt>
                <c:pt idx="11">
                  <c:v>口腔科</c:v>
                </c:pt>
                <c:pt idx="12">
                  <c:v>消化内科</c:v>
                </c:pt>
                <c:pt idx="13">
                  <c:v>儿科</c:v>
                </c:pt>
                <c:pt idx="14">
                  <c:v>身心医学科</c:v>
                </c:pt>
                <c:pt idx="15">
                  <c:v>综合内科</c:v>
                </c:pt>
                <c:pt idx="16">
                  <c:v>美容皮肤科</c:v>
                </c:pt>
                <c:pt idx="17">
                  <c:v>肛肠科</c:v>
                </c:pt>
                <c:pt idx="18">
                  <c:v>脑病一科</c:v>
                </c:pt>
                <c:pt idx="19">
                  <c:v>呼吸内科</c:v>
                </c:pt>
                <c:pt idx="20">
                  <c:v>心病四科</c:v>
                </c:pt>
                <c:pt idx="21">
                  <c:v>康复科</c:v>
                </c:pt>
                <c:pt idx="22">
                  <c:v>脑病三科</c:v>
                </c:pt>
                <c:pt idx="23">
                  <c:v>心病一科</c:v>
                </c:pt>
                <c:pt idx="24">
                  <c:v>脑病二科</c:v>
                </c:pt>
                <c:pt idx="25">
                  <c:v>针灸科</c:v>
                </c:pt>
                <c:pt idx="26">
                  <c:v>妇二科</c:v>
                </c:pt>
                <c:pt idx="27">
                  <c:v>脾胃病科</c:v>
                </c:pt>
                <c:pt idx="28">
                  <c:v>运动损伤骨科</c:v>
                </c:pt>
                <c:pt idx="29">
                  <c:v>治未病中心</c:v>
                </c:pt>
                <c:pt idx="30">
                  <c:v>风湿病科</c:v>
                </c:pt>
                <c:pt idx="31">
                  <c:v>胸外科</c:v>
                </c:pt>
                <c:pt idx="32">
                  <c:v>产科</c:v>
                </c:pt>
                <c:pt idx="33">
                  <c:v>关节骨科</c:v>
                </c:pt>
                <c:pt idx="34">
                  <c:v>微创骨科</c:v>
                </c:pt>
                <c:pt idx="35">
                  <c:v>东区重症医学科</c:v>
                </c:pt>
                <c:pt idx="36">
                  <c:v>医院</c:v>
                </c:pt>
                <c:pt idx="37">
                  <c:v>创伤骨科</c:v>
                </c:pt>
                <c:pt idx="38">
                  <c:v>眼科</c:v>
                </c:pt>
                <c:pt idx="39">
                  <c:v>心病二科</c:v>
                </c:pt>
                <c:pt idx="40">
                  <c:v>男科</c:v>
                </c:pt>
                <c:pt idx="41">
                  <c:v>血液科</c:v>
                </c:pt>
                <c:pt idx="42">
                  <c:v>老年医学科</c:v>
                </c:pt>
                <c:pt idx="43">
                  <c:v>推拿科</c:v>
                </c:pt>
                <c:pt idx="44">
                  <c:v>脾胃科消化科合并</c:v>
                </c:pt>
                <c:pt idx="45">
                  <c:v>中医经典科</c:v>
                </c:pt>
                <c:pt idx="46">
                  <c:v>小儿推拿科</c:v>
                </c:pt>
                <c:pt idx="47">
                  <c:v>肝胆外科</c:v>
                </c:pt>
                <c:pt idx="48">
                  <c:v>泌尿外科</c:v>
                </c:pt>
                <c:pt idx="49">
                  <c:v>肾脏内科</c:v>
                </c:pt>
                <c:pt idx="50">
                  <c:v>皮肤科</c:v>
                </c:pt>
                <c:pt idx="51">
                  <c:v>妇科</c:v>
                </c:pt>
                <c:pt idx="52">
                  <c:v>神经外科</c:v>
                </c:pt>
                <c:pt idx="53">
                  <c:v>周围血管科</c:v>
                </c:pt>
                <c:pt idx="54">
                  <c:v>普通外科</c:v>
                </c:pt>
                <c:pt idx="55">
                  <c:v>肿瘤内科</c:v>
                </c:pt>
                <c:pt idx="56">
                  <c:v>小儿骨科</c:v>
                </c:pt>
                <c:pt idx="57">
                  <c:v>内分泌科</c:v>
                </c:pt>
                <c:pt idx="58">
                  <c:v>神经内科</c:v>
                </c:pt>
                <c:pt idx="59">
                  <c:v>肝病科</c:v>
                </c:pt>
                <c:pt idx="60">
                  <c:v>妇科妇二科合并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95.61911530916015</c:v>
                </c:pt>
                <c:pt idx="2">
                  <c:v>94.67188464848056</c:v>
                </c:pt>
                <c:pt idx="3">
                  <c:v>93.0778612217822</c:v>
                </c:pt>
                <c:pt idx="4">
                  <c:v>91.51196624337003</c:v>
                </c:pt>
                <c:pt idx="5">
                  <c:v>90.81893769926502</c:v>
                </c:pt>
                <c:pt idx="6">
                  <c:v>89.43257481631319</c:v>
                </c:pt>
                <c:pt idx="7">
                  <c:v>87.69232207068903</c:v>
                </c:pt>
                <c:pt idx="8">
                  <c:v>87.50512476295155</c:v>
                </c:pt>
                <c:pt idx="9">
                  <c:v>85.75687731648881</c:v>
                </c:pt>
                <c:pt idx="10">
                  <c:v>85.748226559958</c:v>
                </c:pt>
                <c:pt idx="11">
                  <c:v>79.57811914563085</c:v>
                </c:pt>
                <c:pt idx="12">
                  <c:v>79.56843690826676</c:v>
                </c:pt>
                <c:pt idx="13">
                  <c:v>77.68657072671265</c:v>
                </c:pt>
                <c:pt idx="14">
                  <c:v>77.04101467773663</c:v>
                </c:pt>
                <c:pt idx="15">
                  <c:v>75.50409811334266</c:v>
                </c:pt>
                <c:pt idx="16">
                  <c:v>72.36449726086187</c:v>
                </c:pt>
                <c:pt idx="17">
                  <c:v>72.32341860316444</c:v>
                </c:pt>
                <c:pt idx="18">
                  <c:v>69.58535049476122</c:v>
                </c:pt>
                <c:pt idx="19">
                  <c:v>69.04750835859093</c:v>
                </c:pt>
                <c:pt idx="20">
                  <c:v>66.08169114630417</c:v>
                </c:pt>
                <c:pt idx="21">
                  <c:v>64.93496169131267</c:v>
                </c:pt>
                <c:pt idx="22">
                  <c:v>64.15340435673453</c:v>
                </c:pt>
                <c:pt idx="23">
                  <c:v>63.88202852216143</c:v>
                </c:pt>
                <c:pt idx="24">
                  <c:v>60.38540215387152</c:v>
                </c:pt>
                <c:pt idx="25">
                  <c:v>55.3172728293132</c:v>
                </c:pt>
                <c:pt idx="26">
                  <c:v>49.78412147536047</c:v>
                </c:pt>
                <c:pt idx="27">
                  <c:v>48.720377344461966</c:v>
                </c:pt>
                <c:pt idx="28">
                  <c:v>48.54559376791773</c:v>
                </c:pt>
                <c:pt idx="29">
                  <c:v>44.2260385998052</c:v>
                </c:pt>
                <c:pt idx="30">
                  <c:v>43.67545049497121</c:v>
                </c:pt>
                <c:pt idx="31">
                  <c:v>43.62630330540624</c:v>
                </c:pt>
                <c:pt idx="32">
                  <c:v>41.20430014822081</c:v>
                </c:pt>
                <c:pt idx="33">
                  <c:v>40.517072524637726</c:v>
                </c:pt>
                <c:pt idx="34">
                  <c:v>39.19889869195321</c:v>
                </c:pt>
                <c:pt idx="35">
                  <c:v>36.460050174628634</c:v>
                </c:pt>
                <c:pt idx="36">
                  <c:v>35.90175202066458</c:v>
                </c:pt>
                <c:pt idx="37">
                  <c:v>32.5399070214426</c:v>
                </c:pt>
                <c:pt idx="38">
                  <c:v>31.83882146035926</c:v>
                </c:pt>
                <c:pt idx="39">
                  <c:v>31.177273972342963</c:v>
                </c:pt>
                <c:pt idx="40">
                  <c:v>29.2525527973024</c:v>
                </c:pt>
                <c:pt idx="41">
                  <c:v>27.323929986099238</c:v>
                </c:pt>
                <c:pt idx="42">
                  <c:v>26.131261625314657</c:v>
                </c:pt>
                <c:pt idx="43">
                  <c:v>25.092389861070263</c:v>
                </c:pt>
                <c:pt idx="44">
                  <c:v>22.25387790150622</c:v>
                </c:pt>
                <c:pt idx="45">
                  <c:v>22.22173963556297</c:v>
                </c:pt>
                <c:pt idx="46">
                  <c:v>21.38586394879129</c:v>
                </c:pt>
                <c:pt idx="47">
                  <c:v>20.17338435246134</c:v>
                </c:pt>
                <c:pt idx="48">
                  <c:v>17.686381998036584</c:v>
                </c:pt>
                <c:pt idx="49">
                  <c:v>13.947099215412793</c:v>
                </c:pt>
                <c:pt idx="50">
                  <c:v>13.843956449029415</c:v>
                </c:pt>
                <c:pt idx="51">
                  <c:v>12.552196419662486</c:v>
                </c:pt>
                <c:pt idx="52">
                  <c:v>10.813879238672847</c:v>
                </c:pt>
                <c:pt idx="53">
                  <c:v>9.462798004348983</c:v>
                </c:pt>
                <c:pt idx="54">
                  <c:v>8.527567224983349</c:v>
                </c:pt>
                <c:pt idx="55">
                  <c:v>5.819502540601297</c:v>
                </c:pt>
                <c:pt idx="56">
                  <c:v>5.31452662631318</c:v>
                </c:pt>
                <c:pt idx="57">
                  <c:v>4.247360239455719</c:v>
                </c:pt>
                <c:pt idx="58">
                  <c:v>3.6510726855737836</c:v>
                </c:pt>
                <c:pt idx="59">
                  <c:v>3.023491006431034</c:v>
                </c:pt>
                <c:pt idx="60">
                  <c:v>2.824428888356011</c:v>
                </c:pt>
                <c:pt idx="61">
                  <c:v>1.674934966675406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心病三科</c:v>
                </c:pt>
                <c:pt idx="2">
                  <c:v>普通外科</c:v>
                </c:pt>
                <c:pt idx="3">
                  <c:v>脑病三科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心病四科</c:v>
                </c:pt>
                <c:pt idx="7">
                  <c:v>骨科</c:v>
                </c:pt>
                <c:pt idx="8">
                  <c:v>肾病科</c:v>
                </c:pt>
                <c:pt idx="9">
                  <c:v>妇科</c:v>
                </c:pt>
                <c:pt idx="10">
                  <c:v>心血管内科</c:v>
                </c:pt>
                <c:pt idx="11">
                  <c:v>口腔科</c:v>
                </c:pt>
                <c:pt idx="12">
                  <c:v>治未病中心</c:v>
                </c:pt>
                <c:pt idx="13">
                  <c:v>脾胃病科</c:v>
                </c:pt>
                <c:pt idx="14">
                  <c:v>小儿骨科</c:v>
                </c:pt>
                <c:pt idx="15">
                  <c:v>创伤骨科</c:v>
                </c:pt>
                <c:pt idx="16">
                  <c:v>儿科</c:v>
                </c:pt>
                <c:pt idx="17">
                  <c:v>美容皮肤科</c:v>
                </c:pt>
                <c:pt idx="18">
                  <c:v>心病二科</c:v>
                </c:pt>
                <c:pt idx="19">
                  <c:v>东区肾病科</c:v>
                </c:pt>
                <c:pt idx="20">
                  <c:v>耳鼻喉科</c:v>
                </c:pt>
                <c:pt idx="21">
                  <c:v>胸外科</c:v>
                </c:pt>
                <c:pt idx="22">
                  <c:v>妇科妇二科合并</c:v>
                </c:pt>
                <c:pt idx="23">
                  <c:v>皮肤科</c:v>
                </c:pt>
                <c:pt idx="24">
                  <c:v>神经外科</c:v>
                </c:pt>
                <c:pt idx="25">
                  <c:v>运动损伤骨科</c:v>
                </c:pt>
                <c:pt idx="26">
                  <c:v>风湿病科</c:v>
                </c:pt>
                <c:pt idx="27">
                  <c:v>肾脏内科</c:v>
                </c:pt>
                <c:pt idx="28">
                  <c:v>小儿推拿科</c:v>
                </c:pt>
                <c:pt idx="29">
                  <c:v>神经内科</c:v>
                </c:pt>
                <c:pt idx="30">
                  <c:v>推拿科</c:v>
                </c:pt>
                <c:pt idx="31">
                  <c:v>乳腺甲状腺外科</c:v>
                </c:pt>
                <c:pt idx="32">
                  <c:v>脊柱骨科</c:v>
                </c:pt>
                <c:pt idx="33">
                  <c:v>脑病一科</c:v>
                </c:pt>
                <c:pt idx="34">
                  <c:v>心病一科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肝病科</c:v>
                </c:pt>
                <c:pt idx="38">
                  <c:v>内分泌科</c:v>
                </c:pt>
                <c:pt idx="39">
                  <c:v>产科</c:v>
                </c:pt>
                <c:pt idx="40">
                  <c:v>医院</c:v>
                </c:pt>
                <c:pt idx="41">
                  <c:v>东区重症医学科</c:v>
                </c:pt>
                <c:pt idx="42">
                  <c:v>西区重症医学科</c:v>
                </c:pt>
                <c:pt idx="43">
                  <c:v>身心医学科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关节骨科</c:v>
                </c:pt>
                <c:pt idx="47">
                  <c:v>脾胃科消化科合并</c:v>
                </c:pt>
                <c:pt idx="48">
                  <c:v>显微骨科</c:v>
                </c:pt>
                <c:pt idx="49">
                  <c:v>脑病二科</c:v>
                </c:pt>
                <c:pt idx="50">
                  <c:v>消化内科</c:v>
                </c:pt>
                <c:pt idx="51">
                  <c:v>呼吸内科</c:v>
                </c:pt>
                <c:pt idx="52">
                  <c:v>老年医学科</c:v>
                </c:pt>
                <c:pt idx="53">
                  <c:v>周围血管科</c:v>
                </c:pt>
                <c:pt idx="54">
                  <c:v>男科</c:v>
                </c:pt>
                <c:pt idx="55">
                  <c:v>肝胆外科</c:v>
                </c:pt>
                <c:pt idx="56">
                  <c:v>眼科</c:v>
                </c:pt>
                <c:pt idx="57">
                  <c:v>肿瘤内科</c:v>
                </c:pt>
                <c:pt idx="58">
                  <c:v>肛肠科</c:v>
                </c:pt>
                <c:pt idx="59">
                  <c:v>血液科</c:v>
                </c:pt>
                <c:pt idx="60">
                  <c:v>泌尿外科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34.4150358765277</c:v>
                </c:pt>
                <c:pt idx="2">
                  <c:v>29.671165023434686</c:v>
                </c:pt>
                <c:pt idx="3">
                  <c:v>18.507203397048627</c:v>
                </c:pt>
                <c:pt idx="4">
                  <c:v>17.372253071934658</c:v>
                </c:pt>
                <c:pt idx="5">
                  <c:v>9.356377466929976</c:v>
                </c:pt>
                <c:pt idx="6">
                  <c:v>9.32615053357471</c:v>
                </c:pt>
                <c:pt idx="7">
                  <c:v>7.9340959808962195</c:v>
                </c:pt>
                <c:pt idx="8">
                  <c:v>7.653702074872367</c:v>
                </c:pt>
                <c:pt idx="9">
                  <c:v>7.206610456541077</c:v>
                </c:pt>
                <c:pt idx="10">
                  <c:v>6.290957440256291</c:v>
                </c:pt>
                <c:pt idx="11">
                  <c:v>6.063506472199931</c:v>
                </c:pt>
                <c:pt idx="12">
                  <c:v>5.775816185299884</c:v>
                </c:pt>
                <c:pt idx="13">
                  <c:v>5.392047644103423</c:v>
                </c:pt>
                <c:pt idx="14">
                  <c:v>5.250391713339996</c:v>
                </c:pt>
                <c:pt idx="15">
                  <c:v>5.249343999141828</c:v>
                </c:pt>
                <c:pt idx="16">
                  <c:v>4.580531554839051</c:v>
                </c:pt>
                <c:pt idx="17">
                  <c:v>4.302258796744901</c:v>
                </c:pt>
                <c:pt idx="18">
                  <c:v>3.288212491594762</c:v>
                </c:pt>
                <c:pt idx="19">
                  <c:v>3.0114917293392756</c:v>
                </c:pt>
                <c:pt idx="20">
                  <c:v>2.8215490695556316</c:v>
                </c:pt>
                <c:pt idx="21">
                  <c:v>2.600544262361619</c:v>
                </c:pt>
                <c:pt idx="22">
                  <c:v>2.468832006205545</c:v>
                </c:pt>
                <c:pt idx="23">
                  <c:v>2.2560663106531904</c:v>
                </c:pt>
                <c:pt idx="24">
                  <c:v>2.240552428559469</c:v>
                </c:pt>
                <c:pt idx="25">
                  <c:v>2.2131938876604105</c:v>
                </c:pt>
                <c:pt idx="26">
                  <c:v>2.0597291750707827</c:v>
                </c:pt>
                <c:pt idx="27">
                  <c:v>2.031162402482353</c:v>
                </c:pt>
                <c:pt idx="28">
                  <c:v>1.9151494366887898</c:v>
                </c:pt>
                <c:pt idx="29">
                  <c:v>1.9079065138034956</c:v>
                </c:pt>
                <c:pt idx="30">
                  <c:v>1.7441491405546594</c:v>
                </c:pt>
                <c:pt idx="31">
                  <c:v>1.7430386513915415</c:v>
                </c:pt>
                <c:pt idx="32">
                  <c:v>1.597738433252454</c:v>
                </c:pt>
                <c:pt idx="33">
                  <c:v>1.4886465107595512</c:v>
                </c:pt>
                <c:pt idx="34">
                  <c:v>1.4595897332991767</c:v>
                </c:pt>
                <c:pt idx="35">
                  <c:v>1.3709530657806344</c:v>
                </c:pt>
                <c:pt idx="36">
                  <c:v>1.3694323582980412</c:v>
                </c:pt>
                <c:pt idx="37">
                  <c:v>1.3083355982782974</c:v>
                </c:pt>
                <c:pt idx="38">
                  <c:v>1.208267128017206</c:v>
                </c:pt>
                <c:pt idx="39">
                  <c:v>1.1918009756477015</c:v>
                </c:pt>
                <c:pt idx="40">
                  <c:v>1.155420466486546</c:v>
                </c:pt>
                <c:pt idx="41">
                  <c:v>1.1271872220742787</c:v>
                </c:pt>
                <c:pt idx="42">
                  <c:v>1.087960385466008</c:v>
                </c:pt>
                <c:pt idx="43">
                  <c:v>1.0641963206379907</c:v>
                </c:pt>
                <c:pt idx="44">
                  <c:v>1.0409773406426088</c:v>
                </c:pt>
                <c:pt idx="45">
                  <c:v>1.0322441521260826</c:v>
                </c:pt>
                <c:pt idx="46">
                  <c:v>1.0266632246425222</c:v>
                </c:pt>
                <c:pt idx="47">
                  <c:v>0.9969249114930853</c:v>
                </c:pt>
                <c:pt idx="48">
                  <c:v>0.9638483466806257</c:v>
                </c:pt>
                <c:pt idx="49">
                  <c:v>0.9601827699262729</c:v>
                </c:pt>
                <c:pt idx="50">
                  <c:v>0.9507244620662817</c:v>
                </c:pt>
                <c:pt idx="51">
                  <c:v>0.9379721974000306</c:v>
                </c:pt>
                <c:pt idx="52">
                  <c:v>0.9278102338890428</c:v>
                </c:pt>
                <c:pt idx="53">
                  <c:v>0.8931993947610876</c:v>
                </c:pt>
                <c:pt idx="54">
                  <c:v>0.8765538602846399</c:v>
                </c:pt>
                <c:pt idx="55">
                  <c:v>0.8485227122904474</c:v>
                </c:pt>
                <c:pt idx="56">
                  <c:v>0.8344670150132703</c:v>
                </c:pt>
                <c:pt idx="57">
                  <c:v>0.7858359291723002</c:v>
                </c:pt>
                <c:pt idx="58">
                  <c:v>0.7840652162488801</c:v>
                </c:pt>
                <c:pt idx="59">
                  <c:v>0.7605801178697598</c:v>
                </c:pt>
                <c:pt idx="60">
                  <c:v>0.7126414800226374</c:v>
                </c:pt>
                <c:pt idx="61">
                  <c:v>0.7001316218227038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产科</c:v>
                </c:pt>
                <c:pt idx="2">
                  <c:v>康复科</c:v>
                </c:pt>
                <c:pt idx="3">
                  <c:v>中医经典科</c:v>
                </c:pt>
                <c:pt idx="4">
                  <c:v>重症医学科</c:v>
                </c:pt>
                <c:pt idx="5">
                  <c:v>耳鼻喉科</c:v>
                </c:pt>
                <c:pt idx="6">
                  <c:v>肾病科</c:v>
                </c:pt>
                <c:pt idx="7">
                  <c:v>胸外科</c:v>
                </c:pt>
                <c:pt idx="8">
                  <c:v>妇二科</c:v>
                </c:pt>
                <c:pt idx="9">
                  <c:v>显微骨科</c:v>
                </c:pt>
                <c:pt idx="10">
                  <c:v>儿科</c:v>
                </c:pt>
                <c:pt idx="11">
                  <c:v>脑病一科</c:v>
                </c:pt>
                <c:pt idx="12">
                  <c:v>口腔科</c:v>
                </c:pt>
                <c:pt idx="13">
                  <c:v>肝病科</c:v>
                </c:pt>
                <c:pt idx="14">
                  <c:v>小儿推拿科</c:v>
                </c:pt>
                <c:pt idx="15">
                  <c:v>脾胃科消化科合并</c:v>
                </c:pt>
                <c:pt idx="16">
                  <c:v>微创骨科</c:v>
                </c:pt>
                <c:pt idx="17">
                  <c:v>脊柱骨科</c:v>
                </c:pt>
                <c:pt idx="18">
                  <c:v>心病一科</c:v>
                </c:pt>
                <c:pt idx="19">
                  <c:v>肾脏内科</c:v>
                </c:pt>
                <c:pt idx="20">
                  <c:v>东区重症医学科</c:v>
                </c:pt>
                <c:pt idx="21">
                  <c:v>肛肠科</c:v>
                </c:pt>
                <c:pt idx="22">
                  <c:v>脑病二科</c:v>
                </c:pt>
                <c:pt idx="23">
                  <c:v>皮肤科</c:v>
                </c:pt>
                <c:pt idx="24">
                  <c:v>关节骨科</c:v>
                </c:pt>
                <c:pt idx="25">
                  <c:v>心病四科</c:v>
                </c:pt>
                <c:pt idx="26">
                  <c:v>男科</c:v>
                </c:pt>
                <c:pt idx="27">
                  <c:v>治未病中心</c:v>
                </c:pt>
                <c:pt idx="28">
                  <c:v>消化内科</c:v>
                </c:pt>
                <c:pt idx="29">
                  <c:v>脑病三科</c:v>
                </c:pt>
                <c:pt idx="30">
                  <c:v>西区重症医学科</c:v>
                </c:pt>
                <c:pt idx="31">
                  <c:v>神经外科</c:v>
                </c:pt>
                <c:pt idx="32">
                  <c:v>针灸科</c:v>
                </c:pt>
                <c:pt idx="33">
                  <c:v>妇科</c:v>
                </c:pt>
                <c:pt idx="34">
                  <c:v>肿瘤内科</c:v>
                </c:pt>
                <c:pt idx="35">
                  <c:v>泌尿外科</c:v>
                </c:pt>
                <c:pt idx="36">
                  <c:v>心病二科</c:v>
                </c:pt>
                <c:pt idx="37">
                  <c:v>心病三科</c:v>
                </c:pt>
                <c:pt idx="38">
                  <c:v>周围血管科</c:v>
                </c:pt>
                <c:pt idx="39">
                  <c:v>小儿骨科</c:v>
                </c:pt>
                <c:pt idx="40">
                  <c:v>脾胃病科</c:v>
                </c:pt>
                <c:pt idx="41">
                  <c:v>医院</c:v>
                </c:pt>
                <c:pt idx="42">
                  <c:v>呼吸内科</c:v>
                </c:pt>
                <c:pt idx="43">
                  <c:v>风湿病科</c:v>
                </c:pt>
                <c:pt idx="44">
                  <c:v>普通外科</c:v>
                </c:pt>
                <c:pt idx="45">
                  <c:v>东区肾病科</c:v>
                </c:pt>
                <c:pt idx="46">
                  <c:v>妇科妇二科合并</c:v>
                </c:pt>
                <c:pt idx="47">
                  <c:v>创伤骨科</c:v>
                </c:pt>
                <c:pt idx="48">
                  <c:v>老年医学科</c:v>
                </c:pt>
                <c:pt idx="49">
                  <c:v>综合内科</c:v>
                </c:pt>
                <c:pt idx="50">
                  <c:v>身心医学科</c:v>
                </c:pt>
                <c:pt idx="51">
                  <c:v>肝胆外科</c:v>
                </c:pt>
                <c:pt idx="52">
                  <c:v>血液科</c:v>
                </c:pt>
                <c:pt idx="53">
                  <c:v>内分泌科</c:v>
                </c:pt>
                <c:pt idx="54">
                  <c:v>眼科</c:v>
                </c:pt>
                <c:pt idx="55">
                  <c:v>神经内科</c:v>
                </c:pt>
                <c:pt idx="56">
                  <c:v>骨科</c:v>
                </c:pt>
                <c:pt idx="57">
                  <c:v>美容皮肤科</c:v>
                </c:pt>
                <c:pt idx="58">
                  <c:v>推拿科</c:v>
                </c:pt>
                <c:pt idx="59">
                  <c:v>乳腺甲状腺外科</c:v>
                </c:pt>
                <c:pt idx="60">
                  <c:v>中医外治中心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79.60761399597558</c:v>
                </c:pt>
                <c:pt idx="2">
                  <c:v>40.02298018707969</c:v>
                </c:pt>
                <c:pt idx="3">
                  <c:v>25.054165299126637</c:v>
                </c:pt>
                <c:pt idx="4">
                  <c:v>20.602606314614196</c:v>
                </c:pt>
                <c:pt idx="5">
                  <c:v>14.410019967965678</c:v>
                </c:pt>
                <c:pt idx="6">
                  <c:v>10.066112504752638</c:v>
                </c:pt>
                <c:pt idx="7">
                  <c:v>8.476801380820818</c:v>
                </c:pt>
                <c:pt idx="8">
                  <c:v>7.750758690825098</c:v>
                </c:pt>
                <c:pt idx="9">
                  <c:v>7.0615724088001</c:v>
                </c:pt>
                <c:pt idx="10">
                  <c:v>6.866345629618397</c:v>
                </c:pt>
                <c:pt idx="11">
                  <c:v>5.358008564318161</c:v>
                </c:pt>
                <c:pt idx="12">
                  <c:v>5.271576311521773</c:v>
                </c:pt>
                <c:pt idx="13">
                  <c:v>5.214939295389749</c:v>
                </c:pt>
                <c:pt idx="14">
                  <c:v>5.1802336645547555</c:v>
                </c:pt>
                <c:pt idx="15">
                  <c:v>3.1963855356284734</c:v>
                </c:pt>
                <c:pt idx="16">
                  <c:v>3.022962327431698</c:v>
                </c:pt>
                <c:pt idx="17">
                  <c:v>2.632328819339301</c:v>
                </c:pt>
                <c:pt idx="18">
                  <c:v>2.533396680270698</c:v>
                </c:pt>
                <c:pt idx="19">
                  <c:v>2.417105478810422</c:v>
                </c:pt>
                <c:pt idx="20">
                  <c:v>2.4137369348985716</c:v>
                </c:pt>
                <c:pt idx="21">
                  <c:v>2.268794553216863</c:v>
                </c:pt>
                <c:pt idx="22">
                  <c:v>2.2587849866794483</c:v>
                </c:pt>
                <c:pt idx="23">
                  <c:v>2.18727864207827</c:v>
                </c:pt>
                <c:pt idx="24">
                  <c:v>2.066241706822708</c:v>
                </c:pt>
                <c:pt idx="25">
                  <c:v>2.060611889982672</c:v>
                </c:pt>
                <c:pt idx="26">
                  <c:v>1.9380040802326195</c:v>
                </c:pt>
                <c:pt idx="27">
                  <c:v>1.826186501876407</c:v>
                </c:pt>
                <c:pt idx="28">
                  <c:v>1.7126959383826654</c:v>
                </c:pt>
                <c:pt idx="29">
                  <c:v>1.649648040286895</c:v>
                </c:pt>
                <c:pt idx="30">
                  <c:v>1.6235338523196636</c:v>
                </c:pt>
                <c:pt idx="31">
                  <c:v>1.3756281755863364</c:v>
                </c:pt>
                <c:pt idx="32">
                  <c:v>1.3691230976388091</c:v>
                </c:pt>
                <c:pt idx="33">
                  <c:v>1.3446018645676572</c:v>
                </c:pt>
                <c:pt idx="34">
                  <c:v>1.286979221444023</c:v>
                </c:pt>
                <c:pt idx="35">
                  <c:v>1.250288456229633</c:v>
                </c:pt>
                <c:pt idx="36">
                  <c:v>1.2498183430150152</c:v>
                </c:pt>
                <c:pt idx="37">
                  <c:v>1.2370299515796697</c:v>
                </c:pt>
                <c:pt idx="38">
                  <c:v>1.2323113264701273</c:v>
                </c:pt>
                <c:pt idx="39">
                  <c:v>1.2004171708197748</c:v>
                </c:pt>
                <c:pt idx="40">
                  <c:v>1.1605316726827755</c:v>
                </c:pt>
                <c:pt idx="41">
                  <c:v>1.1290536798118254</c:v>
                </c:pt>
                <c:pt idx="42">
                  <c:v>1.1164848963828957</c:v>
                </c:pt>
                <c:pt idx="43">
                  <c:v>1.091807155653221</c:v>
                </c:pt>
                <c:pt idx="44">
                  <c:v>1.0682981293335956</c:v>
                </c:pt>
                <c:pt idx="45">
                  <c:v>1.057912002978853</c:v>
                </c:pt>
                <c:pt idx="46">
                  <c:v>1.0473857241683868</c:v>
                </c:pt>
                <c:pt idx="47">
                  <c:v>1.0124351900631383</c:v>
                </c:pt>
                <c:pt idx="48">
                  <c:v>1.007376849837243</c:v>
                </c:pt>
                <c:pt idx="49">
                  <c:v>1.006483294289708</c:v>
                </c:pt>
                <c:pt idx="50">
                  <c:v>0.9915345751219098</c:v>
                </c:pt>
                <c:pt idx="51">
                  <c:v>0.9665561728004496</c:v>
                </c:pt>
                <c:pt idx="52">
                  <c:v>0.9652637400013799</c:v>
                </c:pt>
                <c:pt idx="53">
                  <c:v>0.9573143189249943</c:v>
                </c:pt>
                <c:pt idx="54">
                  <c:v>0.9271304425626041</c:v>
                </c:pt>
                <c:pt idx="55">
                  <c:v>0.919653181084125</c:v>
                </c:pt>
                <c:pt idx="56">
                  <c:v>0.9139587942401036</c:v>
                </c:pt>
                <c:pt idx="57">
                  <c:v>0.9041643848903125</c:v>
                </c:pt>
                <c:pt idx="58">
                  <c:v>0.8850303026205307</c:v>
                </c:pt>
                <c:pt idx="59">
                  <c:v>0.875885389183484</c:v>
                </c:pt>
                <c:pt idx="60">
                  <c:v>0.8689625454461264</c:v>
                </c:pt>
                <c:pt idx="61">
                  <c:v>0.8616021940975508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针灸科</c:v>
                </c:pt>
                <c:pt idx="2">
                  <c:v>皮肤科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心血管内科</c:v>
                </c:pt>
                <c:pt idx="6">
                  <c:v>妇科</c:v>
                </c:pt>
                <c:pt idx="7">
                  <c:v>消化内科</c:v>
                </c:pt>
                <c:pt idx="8">
                  <c:v>妇科妇二科合并</c:v>
                </c:pt>
                <c:pt idx="9">
                  <c:v>乳腺甲状腺外科</c:v>
                </c:pt>
                <c:pt idx="10">
                  <c:v>关节骨科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脾胃病科</c:v>
                </c:pt>
                <c:pt idx="14">
                  <c:v>男科</c:v>
                </c:pt>
                <c:pt idx="15">
                  <c:v>口腔科</c:v>
                </c:pt>
                <c:pt idx="16">
                  <c:v>脑病二科</c:v>
                </c:pt>
                <c:pt idx="17">
                  <c:v>儿科</c:v>
                </c:pt>
                <c:pt idx="18">
                  <c:v>妇二科</c:v>
                </c:pt>
                <c:pt idx="19">
                  <c:v>耳鼻喉科</c:v>
                </c:pt>
                <c:pt idx="20">
                  <c:v>心病二科</c:v>
                </c:pt>
                <c:pt idx="21">
                  <c:v>小儿推拿科</c:v>
                </c:pt>
                <c:pt idx="22">
                  <c:v>肛肠科</c:v>
                </c:pt>
                <c:pt idx="23">
                  <c:v>美容皮肤科</c:v>
                </c:pt>
                <c:pt idx="24">
                  <c:v>中医外治中心</c:v>
                </c:pt>
                <c:pt idx="25">
                  <c:v>血液科</c:v>
                </c:pt>
                <c:pt idx="26">
                  <c:v>中医经典科</c:v>
                </c:pt>
                <c:pt idx="27">
                  <c:v>骨科</c:v>
                </c:pt>
                <c:pt idx="28">
                  <c:v>东区重症医学科</c:v>
                </c:pt>
                <c:pt idx="29">
                  <c:v>呼吸内科</c:v>
                </c:pt>
                <c:pt idx="30">
                  <c:v>肝胆外科</c:v>
                </c:pt>
                <c:pt idx="31">
                  <c:v>内分泌科</c:v>
                </c:pt>
                <c:pt idx="32">
                  <c:v>小儿骨科</c:v>
                </c:pt>
                <c:pt idx="33">
                  <c:v>脾胃科消化科合并</c:v>
                </c:pt>
                <c:pt idx="34">
                  <c:v>重症医学科</c:v>
                </c:pt>
                <c:pt idx="35">
                  <c:v>运动损伤骨科</c:v>
                </c:pt>
                <c:pt idx="36">
                  <c:v>心病四科</c:v>
                </c:pt>
                <c:pt idx="37">
                  <c:v>身心医学科</c:v>
                </c:pt>
                <c:pt idx="38">
                  <c:v>肾病科</c:v>
                </c:pt>
                <c:pt idx="39">
                  <c:v>肾脏内科</c:v>
                </c:pt>
                <c:pt idx="40">
                  <c:v>产科</c:v>
                </c:pt>
                <c:pt idx="41">
                  <c:v>脑病一科</c:v>
                </c:pt>
                <c:pt idx="42">
                  <c:v>胸外科</c:v>
                </c:pt>
                <c:pt idx="43">
                  <c:v>心病三科</c:v>
                </c:pt>
                <c:pt idx="44">
                  <c:v>康复科</c:v>
                </c:pt>
                <c:pt idx="45">
                  <c:v>综合内科</c:v>
                </c:pt>
                <c:pt idx="46">
                  <c:v>脑病三科</c:v>
                </c:pt>
                <c:pt idx="47">
                  <c:v>治未病中心</c:v>
                </c:pt>
                <c:pt idx="48">
                  <c:v>神经外科</c:v>
                </c:pt>
                <c:pt idx="49">
                  <c:v>神经内科</c:v>
                </c:pt>
                <c:pt idx="50">
                  <c:v>普通外科</c:v>
                </c:pt>
                <c:pt idx="51">
                  <c:v>泌尿外科</c:v>
                </c:pt>
                <c:pt idx="52">
                  <c:v>显微骨科</c:v>
                </c:pt>
                <c:pt idx="53">
                  <c:v>创伤骨科</c:v>
                </c:pt>
                <c:pt idx="54">
                  <c:v>风湿病科</c:v>
                </c:pt>
                <c:pt idx="55">
                  <c:v>眼科</c:v>
                </c:pt>
                <c:pt idx="56">
                  <c:v>老年医学科</c:v>
                </c:pt>
                <c:pt idx="57">
                  <c:v>心病一科</c:v>
                </c:pt>
                <c:pt idx="58">
                  <c:v>西区重症医学科</c:v>
                </c:pt>
                <c:pt idx="59">
                  <c:v>肿瘤内科</c:v>
                </c:pt>
                <c:pt idx="60">
                  <c:v>周围血管科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97.40728753447779</c:v>
                </c:pt>
                <c:pt idx="2">
                  <c:v>97.34168432995361</c:v>
                </c:pt>
                <c:pt idx="3">
                  <c:v>96.81291386281676</c:v>
                </c:pt>
                <c:pt idx="4">
                  <c:v>95.02850734208401</c:v>
                </c:pt>
                <c:pt idx="5">
                  <c:v>92.53890453311425</c:v>
                </c:pt>
                <c:pt idx="6">
                  <c:v>91.74688561105856</c:v>
                </c:pt>
                <c:pt idx="7">
                  <c:v>90.78299959650924</c:v>
                </c:pt>
                <c:pt idx="8">
                  <c:v>88.72985122916474</c:v>
                </c:pt>
                <c:pt idx="9">
                  <c:v>84.61194064444149</c:v>
                </c:pt>
                <c:pt idx="10">
                  <c:v>80.28816516965904</c:v>
                </c:pt>
                <c:pt idx="11">
                  <c:v>78.51316320886788</c:v>
                </c:pt>
                <c:pt idx="12">
                  <c:v>76.3285340919662</c:v>
                </c:pt>
                <c:pt idx="13">
                  <c:v>73.52464777008717</c:v>
                </c:pt>
                <c:pt idx="14">
                  <c:v>73.4035304350826</c:v>
                </c:pt>
                <c:pt idx="15">
                  <c:v>72.95515284146158</c:v>
                </c:pt>
                <c:pt idx="16">
                  <c:v>70.69046827803702</c:v>
                </c:pt>
                <c:pt idx="17">
                  <c:v>70.25933250850474</c:v>
                </c:pt>
                <c:pt idx="18">
                  <c:v>69.49019509897919</c:v>
                </c:pt>
                <c:pt idx="19">
                  <c:v>67.47851094736986</c:v>
                </c:pt>
                <c:pt idx="20">
                  <c:v>66.10922044054018</c:v>
                </c:pt>
                <c:pt idx="21">
                  <c:v>61.739687600358316</c:v>
                </c:pt>
                <c:pt idx="22">
                  <c:v>59.99245679556424</c:v>
                </c:pt>
                <c:pt idx="23">
                  <c:v>55.132881931575895</c:v>
                </c:pt>
                <c:pt idx="24">
                  <c:v>54.606523590906555</c:v>
                </c:pt>
                <c:pt idx="25">
                  <c:v>53.61065962071483</c:v>
                </c:pt>
                <c:pt idx="26">
                  <c:v>50.63642735411515</c:v>
                </c:pt>
                <c:pt idx="27">
                  <c:v>49.1878854742025</c:v>
                </c:pt>
                <c:pt idx="28">
                  <c:v>48.59206125387704</c:v>
                </c:pt>
                <c:pt idx="29">
                  <c:v>45.13682581338659</c:v>
                </c:pt>
                <c:pt idx="30">
                  <c:v>43.97738085786313</c:v>
                </c:pt>
                <c:pt idx="31">
                  <c:v>43.1810834381452</c:v>
                </c:pt>
                <c:pt idx="32">
                  <c:v>42.54640349439413</c:v>
                </c:pt>
                <c:pt idx="33">
                  <c:v>41.608050602213886</c:v>
                </c:pt>
                <c:pt idx="34">
                  <c:v>40.32266737903794</c:v>
                </c:pt>
                <c:pt idx="35">
                  <c:v>40.23001375557876</c:v>
                </c:pt>
                <c:pt idx="36">
                  <c:v>39.69133818870816</c:v>
                </c:pt>
                <c:pt idx="37">
                  <c:v>34.76936239320231</c:v>
                </c:pt>
                <c:pt idx="38">
                  <c:v>34.11365297268716</c:v>
                </c:pt>
                <c:pt idx="39">
                  <c:v>33.7956360270604</c:v>
                </c:pt>
                <c:pt idx="40">
                  <c:v>32.45653926384024</c:v>
                </c:pt>
                <c:pt idx="41">
                  <c:v>30.953503383271062</c:v>
                </c:pt>
                <c:pt idx="42">
                  <c:v>30.31230591402383</c:v>
                </c:pt>
                <c:pt idx="43">
                  <c:v>26.59330377740176</c:v>
                </c:pt>
                <c:pt idx="44">
                  <c:v>26.277860855286256</c:v>
                </c:pt>
                <c:pt idx="45">
                  <c:v>25.419937552687745</c:v>
                </c:pt>
                <c:pt idx="46">
                  <c:v>24.745054011061807</c:v>
                </c:pt>
                <c:pt idx="47">
                  <c:v>23.703122236341585</c:v>
                </c:pt>
                <c:pt idx="48">
                  <c:v>21.982713073172928</c:v>
                </c:pt>
                <c:pt idx="49">
                  <c:v>20.27912146174316</c:v>
                </c:pt>
                <c:pt idx="50">
                  <c:v>20.124043774399393</c:v>
                </c:pt>
                <c:pt idx="51">
                  <c:v>19.61806052703285</c:v>
                </c:pt>
                <c:pt idx="52">
                  <c:v>18.09906681699236</c:v>
                </c:pt>
                <c:pt idx="53">
                  <c:v>17.357299264571445</c:v>
                </c:pt>
                <c:pt idx="54">
                  <c:v>16.163491928659006</c:v>
                </c:pt>
                <c:pt idx="55">
                  <c:v>15.94599056555246</c:v>
                </c:pt>
                <c:pt idx="56">
                  <c:v>15.203959263198254</c:v>
                </c:pt>
                <c:pt idx="57">
                  <c:v>6.977708326434927</c:v>
                </c:pt>
                <c:pt idx="58">
                  <c:v>6.5940167472292455</c:v>
                </c:pt>
                <c:pt idx="59">
                  <c:v>6.59174191097795</c:v>
                </c:pt>
                <c:pt idx="60">
                  <c:v>4.6205448011584025</c:v>
                </c:pt>
                <c:pt idx="61">
                  <c:v>0.012657211373762309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重症医学科</c:v>
                </c:pt>
                <c:pt idx="2">
                  <c:v>美容皮肤科</c:v>
                </c:pt>
                <c:pt idx="3">
                  <c:v>运动损伤骨科</c:v>
                </c:pt>
                <c:pt idx="4">
                  <c:v>产科</c:v>
                </c:pt>
                <c:pt idx="5">
                  <c:v>关节骨科</c:v>
                </c:pt>
                <c:pt idx="6">
                  <c:v>心病四科</c:v>
                </c:pt>
                <c:pt idx="7">
                  <c:v>心病一科</c:v>
                </c:pt>
                <c:pt idx="8">
                  <c:v>显微骨科</c:v>
                </c:pt>
                <c:pt idx="9">
                  <c:v>脑病二科</c:v>
                </c:pt>
                <c:pt idx="10">
                  <c:v>康复科</c:v>
                </c:pt>
                <c:pt idx="11">
                  <c:v>肿瘤内科</c:v>
                </c:pt>
                <c:pt idx="12">
                  <c:v>皮肤科</c:v>
                </c:pt>
                <c:pt idx="13">
                  <c:v>东区重症医学科</c:v>
                </c:pt>
                <c:pt idx="14">
                  <c:v>推拿科</c:v>
                </c:pt>
                <c:pt idx="15">
                  <c:v>西区重症医学科</c:v>
                </c:pt>
                <c:pt idx="16">
                  <c:v>妇二科</c:v>
                </c:pt>
                <c:pt idx="17">
                  <c:v>内分泌科</c:v>
                </c:pt>
                <c:pt idx="18">
                  <c:v>风湿病科</c:v>
                </c:pt>
                <c:pt idx="19">
                  <c:v>消化内科</c:v>
                </c:pt>
                <c:pt idx="20">
                  <c:v>呼吸内科</c:v>
                </c:pt>
                <c:pt idx="21">
                  <c:v>治未病中心</c:v>
                </c:pt>
                <c:pt idx="22">
                  <c:v>中医外治中心</c:v>
                </c:pt>
                <c:pt idx="23">
                  <c:v>耳鼻喉科</c:v>
                </c:pt>
                <c:pt idx="24">
                  <c:v>周围血管科</c:v>
                </c:pt>
                <c:pt idx="25">
                  <c:v>肾病科</c:v>
                </c:pt>
                <c:pt idx="26">
                  <c:v>心血管内科</c:v>
                </c:pt>
                <c:pt idx="27">
                  <c:v>中医经典科</c:v>
                </c:pt>
                <c:pt idx="28">
                  <c:v>脊柱骨科</c:v>
                </c:pt>
                <c:pt idx="29">
                  <c:v>东区肾病科</c:v>
                </c:pt>
                <c:pt idx="30">
                  <c:v>肝胆外科</c:v>
                </c:pt>
                <c:pt idx="31">
                  <c:v>脾胃病科</c:v>
                </c:pt>
                <c:pt idx="32">
                  <c:v>妇科</c:v>
                </c:pt>
                <c:pt idx="33">
                  <c:v>肾脏内科</c:v>
                </c:pt>
                <c:pt idx="34">
                  <c:v>微创骨科</c:v>
                </c:pt>
                <c:pt idx="35">
                  <c:v>脑病三科</c:v>
                </c:pt>
                <c:pt idx="36">
                  <c:v>老年医学科</c:v>
                </c:pt>
                <c:pt idx="37">
                  <c:v>脑病一科</c:v>
                </c:pt>
                <c:pt idx="38">
                  <c:v>神经内科</c:v>
                </c:pt>
                <c:pt idx="39">
                  <c:v>儿科</c:v>
                </c:pt>
                <c:pt idx="40">
                  <c:v>男科</c:v>
                </c:pt>
                <c:pt idx="41">
                  <c:v>综合内科</c:v>
                </c:pt>
                <c:pt idx="42">
                  <c:v>神经外科</c:v>
                </c:pt>
                <c:pt idx="43">
                  <c:v>小儿推拿科</c:v>
                </c:pt>
                <c:pt idx="44">
                  <c:v>胸外科</c:v>
                </c:pt>
                <c:pt idx="45">
                  <c:v>肛肠科</c:v>
                </c:pt>
                <c:pt idx="46">
                  <c:v>眼科</c:v>
                </c:pt>
                <c:pt idx="47">
                  <c:v>口腔科</c:v>
                </c:pt>
                <c:pt idx="48">
                  <c:v>乳腺甲状腺外科</c:v>
                </c:pt>
                <c:pt idx="49">
                  <c:v>骨科</c:v>
                </c:pt>
                <c:pt idx="50">
                  <c:v>普通外科</c:v>
                </c:pt>
                <c:pt idx="51">
                  <c:v>脾胃科消化科合并</c:v>
                </c:pt>
                <c:pt idx="52">
                  <c:v>身心医学科</c:v>
                </c:pt>
                <c:pt idx="53">
                  <c:v>创伤骨科</c:v>
                </c:pt>
                <c:pt idx="54">
                  <c:v>血液科</c:v>
                </c:pt>
                <c:pt idx="55">
                  <c:v>肝病科</c:v>
                </c:pt>
                <c:pt idx="56">
                  <c:v>心病三科</c:v>
                </c:pt>
                <c:pt idx="57">
                  <c:v>针灸科</c:v>
                </c:pt>
                <c:pt idx="58">
                  <c:v>泌尿外科</c:v>
                </c:pt>
                <c:pt idx="59">
                  <c:v>心病二科</c:v>
                </c:pt>
                <c:pt idx="60">
                  <c:v>小儿骨科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99.98957402335955</c:v>
                </c:pt>
                <c:pt idx="2">
                  <c:v>99.78520488638081</c:v>
                </c:pt>
                <c:pt idx="3">
                  <c:v>98.33262972366983</c:v>
                </c:pt>
                <c:pt idx="4">
                  <c:v>97.83759485544553</c:v>
                </c:pt>
                <c:pt idx="5">
                  <c:v>97.10750476849486</c:v>
                </c:pt>
                <c:pt idx="6">
                  <c:v>96.7048040876835</c:v>
                </c:pt>
                <c:pt idx="7">
                  <c:v>96.3455504334301</c:v>
                </c:pt>
                <c:pt idx="8">
                  <c:v>95.92717758786027</c:v>
                </c:pt>
                <c:pt idx="9">
                  <c:v>94.37387546675059</c:v>
                </c:pt>
                <c:pt idx="10">
                  <c:v>93.91530744666754</c:v>
                </c:pt>
                <c:pt idx="11">
                  <c:v>92.80488190603472</c:v>
                </c:pt>
                <c:pt idx="12">
                  <c:v>92.56121281088164</c:v>
                </c:pt>
                <c:pt idx="13">
                  <c:v>89.59703915203318</c:v>
                </c:pt>
                <c:pt idx="14">
                  <c:v>88.92862754820571</c:v>
                </c:pt>
                <c:pt idx="15">
                  <c:v>86.82977516071865</c:v>
                </c:pt>
                <c:pt idx="16">
                  <c:v>84.19843635833661</c:v>
                </c:pt>
                <c:pt idx="17">
                  <c:v>82.3612537760825</c:v>
                </c:pt>
                <c:pt idx="18">
                  <c:v>79.85864559004715</c:v>
                </c:pt>
                <c:pt idx="19">
                  <c:v>77.80183702758812</c:v>
                </c:pt>
                <c:pt idx="20">
                  <c:v>76.7915778851503</c:v>
                </c:pt>
                <c:pt idx="21">
                  <c:v>75.17423536367484</c:v>
                </c:pt>
                <c:pt idx="22">
                  <c:v>74.15944993253609</c:v>
                </c:pt>
                <c:pt idx="23">
                  <c:v>67.96690961328956</c:v>
                </c:pt>
                <c:pt idx="24">
                  <c:v>65.40511252422534</c:v>
                </c:pt>
                <c:pt idx="25">
                  <c:v>64.14447980881398</c:v>
                </c:pt>
                <c:pt idx="26">
                  <c:v>63.89989618224143</c:v>
                </c:pt>
                <c:pt idx="27">
                  <c:v>63.29152094171638</c:v>
                </c:pt>
                <c:pt idx="28">
                  <c:v>63.03866327209705</c:v>
                </c:pt>
                <c:pt idx="29">
                  <c:v>56.92818990774809</c:v>
                </c:pt>
                <c:pt idx="30">
                  <c:v>54.767697931080214</c:v>
                </c:pt>
                <c:pt idx="31">
                  <c:v>51.5193155534862</c:v>
                </c:pt>
                <c:pt idx="32">
                  <c:v>50.14399967288384</c:v>
                </c:pt>
                <c:pt idx="33">
                  <c:v>49.455336790523155</c:v>
                </c:pt>
                <c:pt idx="34">
                  <c:v>42.868749414814346</c:v>
                </c:pt>
                <c:pt idx="35">
                  <c:v>41.64435323772095</c:v>
                </c:pt>
                <c:pt idx="36">
                  <c:v>41.64228283160605</c:v>
                </c:pt>
                <c:pt idx="37">
                  <c:v>41.43470535972969</c:v>
                </c:pt>
                <c:pt idx="38">
                  <c:v>40.93307796010044</c:v>
                </c:pt>
                <c:pt idx="39">
                  <c:v>40.59440520758874</c:v>
                </c:pt>
                <c:pt idx="40">
                  <c:v>37.2356954399965</c:v>
                </c:pt>
                <c:pt idx="41">
                  <c:v>37.07779979512668</c:v>
                </c:pt>
                <c:pt idx="42">
                  <c:v>36.36465324937924</c:v>
                </c:pt>
                <c:pt idx="43">
                  <c:v>28.856732025737532</c:v>
                </c:pt>
                <c:pt idx="44">
                  <c:v>28.047063357749106</c:v>
                </c:pt>
                <c:pt idx="45">
                  <c:v>27.2228286007078</c:v>
                </c:pt>
                <c:pt idx="46">
                  <c:v>26.470893955846496</c:v>
                </c:pt>
                <c:pt idx="47">
                  <c:v>24.862814205885492</c:v>
                </c:pt>
                <c:pt idx="48">
                  <c:v>21.260161982690175</c:v>
                </c:pt>
                <c:pt idx="49">
                  <c:v>20.55293027947757</c:v>
                </c:pt>
                <c:pt idx="50">
                  <c:v>19.179034967655618</c:v>
                </c:pt>
                <c:pt idx="51">
                  <c:v>19.081111754591454</c:v>
                </c:pt>
                <c:pt idx="52">
                  <c:v>18.918840781711857</c:v>
                </c:pt>
                <c:pt idx="53">
                  <c:v>18.617921087041342</c:v>
                </c:pt>
                <c:pt idx="54">
                  <c:v>18.19080731036298</c:v>
                </c:pt>
                <c:pt idx="55">
                  <c:v>16.57096583076983</c:v>
                </c:pt>
                <c:pt idx="56">
                  <c:v>14.845448838510213</c:v>
                </c:pt>
                <c:pt idx="57">
                  <c:v>14.675946927546747</c:v>
                </c:pt>
                <c:pt idx="58">
                  <c:v>13.221101616270852</c:v>
                </c:pt>
                <c:pt idx="59">
                  <c:v>12.45560225197429</c:v>
                </c:pt>
                <c:pt idx="60">
                  <c:v>6.002997086367289</c:v>
                </c:pt>
                <c:pt idx="61">
                  <c:v>0.011404018622654739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推拿科</c:v>
                </c:pt>
                <c:pt idx="2">
                  <c:v>重症医学科</c:v>
                </c:pt>
                <c:pt idx="3">
                  <c:v>普通外科</c:v>
                </c:pt>
                <c:pt idx="4">
                  <c:v>运动损伤骨科</c:v>
                </c:pt>
                <c:pt idx="5">
                  <c:v>妇二科</c:v>
                </c:pt>
                <c:pt idx="6">
                  <c:v>脊柱骨科</c:v>
                </c:pt>
                <c:pt idx="7">
                  <c:v>脾胃病科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肾病科</c:v>
                </c:pt>
                <c:pt idx="11">
                  <c:v>创伤骨科</c:v>
                </c:pt>
                <c:pt idx="12">
                  <c:v>内分泌科</c:v>
                </c:pt>
                <c:pt idx="13">
                  <c:v>儿科</c:v>
                </c:pt>
                <c:pt idx="14">
                  <c:v>治未病中心</c:v>
                </c:pt>
                <c:pt idx="15">
                  <c:v>血液科</c:v>
                </c:pt>
                <c:pt idx="16">
                  <c:v>神经外科</c:v>
                </c:pt>
                <c:pt idx="17">
                  <c:v>心病三科</c:v>
                </c:pt>
                <c:pt idx="18">
                  <c:v>身心医学科</c:v>
                </c:pt>
                <c:pt idx="19">
                  <c:v>综合内科</c:v>
                </c:pt>
                <c:pt idx="20">
                  <c:v>皮肤科</c:v>
                </c:pt>
                <c:pt idx="21">
                  <c:v>骨科</c:v>
                </c:pt>
                <c:pt idx="22">
                  <c:v>眼科</c:v>
                </c:pt>
                <c:pt idx="23">
                  <c:v>中医经典科</c:v>
                </c:pt>
                <c:pt idx="24">
                  <c:v>西区重症医学科</c:v>
                </c:pt>
                <c:pt idx="25">
                  <c:v>乳腺甲状腺外科</c:v>
                </c:pt>
                <c:pt idx="26">
                  <c:v>微创骨科</c:v>
                </c:pt>
                <c:pt idx="27">
                  <c:v>康复科</c:v>
                </c:pt>
                <c:pt idx="28">
                  <c:v>中医外治中心</c:v>
                </c:pt>
                <c:pt idx="29">
                  <c:v>呼吸内科</c:v>
                </c:pt>
                <c:pt idx="30">
                  <c:v>心血管内科</c:v>
                </c:pt>
                <c:pt idx="31">
                  <c:v>东区肾病科</c:v>
                </c:pt>
                <c:pt idx="32">
                  <c:v>小儿骨科</c:v>
                </c:pt>
                <c:pt idx="33">
                  <c:v>美容皮肤科</c:v>
                </c:pt>
                <c:pt idx="34">
                  <c:v>脑病三科</c:v>
                </c:pt>
                <c:pt idx="35">
                  <c:v>肾脏内科</c:v>
                </c:pt>
                <c:pt idx="36">
                  <c:v>针灸科</c:v>
                </c:pt>
                <c:pt idx="37">
                  <c:v>神经内科</c:v>
                </c:pt>
                <c:pt idx="38">
                  <c:v>风湿病科</c:v>
                </c:pt>
                <c:pt idx="39">
                  <c:v>胸外科</c:v>
                </c:pt>
                <c:pt idx="40">
                  <c:v>医院</c:v>
                </c:pt>
                <c:pt idx="41">
                  <c:v>心病四科</c:v>
                </c:pt>
                <c:pt idx="42">
                  <c:v>消化内科</c:v>
                </c:pt>
                <c:pt idx="43">
                  <c:v>肝胆外科</c:v>
                </c:pt>
                <c:pt idx="44">
                  <c:v>小儿推拿科</c:v>
                </c:pt>
                <c:pt idx="45">
                  <c:v>心病二科</c:v>
                </c:pt>
                <c:pt idx="46">
                  <c:v>男科</c:v>
                </c:pt>
                <c:pt idx="47">
                  <c:v>周围血管科</c:v>
                </c:pt>
                <c:pt idx="48">
                  <c:v>肝病科</c:v>
                </c:pt>
                <c:pt idx="49">
                  <c:v>脾胃科消化科合并</c:v>
                </c:pt>
                <c:pt idx="50">
                  <c:v>关节骨科</c:v>
                </c:pt>
                <c:pt idx="51">
                  <c:v>耳鼻喉科</c:v>
                </c:pt>
                <c:pt idx="52">
                  <c:v>老年医学科</c:v>
                </c:pt>
                <c:pt idx="53">
                  <c:v>心病一科</c:v>
                </c:pt>
                <c:pt idx="54">
                  <c:v>显微骨科</c:v>
                </c:pt>
                <c:pt idx="55">
                  <c:v>东区重症医学科</c:v>
                </c:pt>
                <c:pt idx="56">
                  <c:v>口腔科</c:v>
                </c:pt>
                <c:pt idx="57">
                  <c:v>肛肠科</c:v>
                </c:pt>
                <c:pt idx="58">
                  <c:v>脑病二科</c:v>
                </c:pt>
                <c:pt idx="59">
                  <c:v>肿瘤内科</c:v>
                </c:pt>
                <c:pt idx="60">
                  <c:v>泌尿外科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99.94169246757842</c:v>
                </c:pt>
                <c:pt idx="2">
                  <c:v>96.82043714458241</c:v>
                </c:pt>
                <c:pt idx="3">
                  <c:v>94.59677844101773</c:v>
                </c:pt>
                <c:pt idx="4">
                  <c:v>92.27171354042034</c:v>
                </c:pt>
                <c:pt idx="5">
                  <c:v>91.08297174416936</c:v>
                </c:pt>
                <c:pt idx="6">
                  <c:v>90.98727535736442</c:v>
                </c:pt>
                <c:pt idx="7">
                  <c:v>90.17477502457288</c:v>
                </c:pt>
                <c:pt idx="8">
                  <c:v>87.89198528759457</c:v>
                </c:pt>
                <c:pt idx="9">
                  <c:v>86.68841148017547</c:v>
                </c:pt>
                <c:pt idx="10">
                  <c:v>86.00214284565756</c:v>
                </c:pt>
                <c:pt idx="11">
                  <c:v>85.678034830868</c:v>
                </c:pt>
                <c:pt idx="12">
                  <c:v>80.153119116924</c:v>
                </c:pt>
                <c:pt idx="13">
                  <c:v>77.85468079693223</c:v>
                </c:pt>
                <c:pt idx="14">
                  <c:v>75.70339732152841</c:v>
                </c:pt>
                <c:pt idx="15">
                  <c:v>71.42097183336391</c:v>
                </c:pt>
                <c:pt idx="16">
                  <c:v>71.35198282796557</c:v>
                </c:pt>
                <c:pt idx="17">
                  <c:v>69.71829670025677</c:v>
                </c:pt>
                <c:pt idx="18">
                  <c:v>69.65014289694761</c:v>
                </c:pt>
                <c:pt idx="19">
                  <c:v>69.0595882753649</c:v>
                </c:pt>
                <c:pt idx="20">
                  <c:v>65.63334535387916</c:v>
                </c:pt>
                <c:pt idx="21">
                  <c:v>65.51525249986713</c:v>
                </c:pt>
                <c:pt idx="22">
                  <c:v>63.738812003810054</c:v>
                </c:pt>
                <c:pt idx="23">
                  <c:v>63.475377970027864</c:v>
                </c:pt>
                <c:pt idx="24">
                  <c:v>63.469422923215284</c:v>
                </c:pt>
                <c:pt idx="25">
                  <c:v>63.04314314156647</c:v>
                </c:pt>
                <c:pt idx="26">
                  <c:v>61.752115491288215</c:v>
                </c:pt>
                <c:pt idx="27">
                  <c:v>61.028910468949206</c:v>
                </c:pt>
                <c:pt idx="28">
                  <c:v>58.70864395619382</c:v>
                </c:pt>
                <c:pt idx="29">
                  <c:v>58.47291865355608</c:v>
                </c:pt>
                <c:pt idx="30">
                  <c:v>58.40805481905318</c:v>
                </c:pt>
                <c:pt idx="31">
                  <c:v>54.08511760587533</c:v>
                </c:pt>
                <c:pt idx="32">
                  <c:v>53.9851165370049</c:v>
                </c:pt>
                <c:pt idx="33">
                  <c:v>50.60430957514129</c:v>
                </c:pt>
                <c:pt idx="34">
                  <c:v>49.9194298340539</c:v>
                </c:pt>
                <c:pt idx="35">
                  <c:v>49.85224880028548</c:v>
                </c:pt>
                <c:pt idx="36">
                  <c:v>49.27690024842834</c:v>
                </c:pt>
                <c:pt idx="37">
                  <c:v>48.55595818028664</c:v>
                </c:pt>
                <c:pt idx="38">
                  <c:v>46.16096839322139</c:v>
                </c:pt>
                <c:pt idx="39">
                  <c:v>45.538259340971415</c:v>
                </c:pt>
                <c:pt idx="40">
                  <c:v>42.57987344351565</c:v>
                </c:pt>
                <c:pt idx="41">
                  <c:v>42.45364567703228</c:v>
                </c:pt>
                <c:pt idx="42">
                  <c:v>37.43177489584523</c:v>
                </c:pt>
                <c:pt idx="43">
                  <c:v>37.22730576646139</c:v>
                </c:pt>
                <c:pt idx="44">
                  <c:v>36.95739764776594</c:v>
                </c:pt>
                <c:pt idx="45">
                  <c:v>36.045150849140164</c:v>
                </c:pt>
                <c:pt idx="46">
                  <c:v>26.059748849106096</c:v>
                </c:pt>
                <c:pt idx="47">
                  <c:v>23.89500540637669</c:v>
                </c:pt>
                <c:pt idx="48">
                  <c:v>22.40253922216126</c:v>
                </c:pt>
                <c:pt idx="49">
                  <c:v>20.880483419960363</c:v>
                </c:pt>
                <c:pt idx="50">
                  <c:v>19.898180987665558</c:v>
                </c:pt>
                <c:pt idx="51">
                  <c:v>15.498450640748148</c:v>
                </c:pt>
                <c:pt idx="52">
                  <c:v>15.49133889744973</c:v>
                </c:pt>
                <c:pt idx="53">
                  <c:v>12.634952116191366</c:v>
                </c:pt>
                <c:pt idx="54">
                  <c:v>12.079706320211693</c:v>
                </c:pt>
                <c:pt idx="55">
                  <c:v>10.961726819933817</c:v>
                </c:pt>
                <c:pt idx="56">
                  <c:v>10.353709832889214</c:v>
                </c:pt>
                <c:pt idx="57">
                  <c:v>8.714345786266906</c:v>
                </c:pt>
                <c:pt idx="58">
                  <c:v>6.867996125952371</c:v>
                </c:pt>
                <c:pt idx="59">
                  <c:v>2.6351062519200963</c:v>
                </c:pt>
                <c:pt idx="60">
                  <c:v>2.375322445465067</c:v>
                </c:pt>
                <c:pt idx="61">
                  <c:v>1.8734009804639347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微创骨科</c:v>
                </c:pt>
                <c:pt idx="2">
                  <c:v>中医外治中心</c:v>
                </c:pt>
                <c:pt idx="3">
                  <c:v>心病二科</c:v>
                </c:pt>
                <c:pt idx="4">
                  <c:v>骨科</c:v>
                </c:pt>
                <c:pt idx="5">
                  <c:v>风湿病科</c:v>
                </c:pt>
                <c:pt idx="6">
                  <c:v>中医经典科</c:v>
                </c:pt>
                <c:pt idx="7">
                  <c:v>耳鼻喉科</c:v>
                </c:pt>
                <c:pt idx="8">
                  <c:v>康复科</c:v>
                </c:pt>
                <c:pt idx="9">
                  <c:v>产科</c:v>
                </c:pt>
                <c:pt idx="10">
                  <c:v>推拿科</c:v>
                </c:pt>
                <c:pt idx="11">
                  <c:v>周围血管科</c:v>
                </c:pt>
                <c:pt idx="12">
                  <c:v>心病四科</c:v>
                </c:pt>
                <c:pt idx="13">
                  <c:v>身心医学科</c:v>
                </c:pt>
                <c:pt idx="14">
                  <c:v>胸外科</c:v>
                </c:pt>
                <c:pt idx="15">
                  <c:v>神经内科</c:v>
                </c:pt>
                <c:pt idx="16">
                  <c:v>医院</c:v>
                </c:pt>
                <c:pt idx="17">
                  <c:v>脑病一科</c:v>
                </c:pt>
                <c:pt idx="18">
                  <c:v>综合内科</c:v>
                </c:pt>
                <c:pt idx="19">
                  <c:v>眼科</c:v>
                </c:pt>
                <c:pt idx="20">
                  <c:v>美容皮肤科</c:v>
                </c:pt>
                <c:pt idx="21">
                  <c:v>心血管内科</c:v>
                </c:pt>
                <c:pt idx="22">
                  <c:v>针灸科</c:v>
                </c:pt>
                <c:pt idx="23">
                  <c:v>消化内科</c:v>
                </c:pt>
                <c:pt idx="24">
                  <c:v>口腔科</c:v>
                </c:pt>
                <c:pt idx="25">
                  <c:v>泌尿外科</c:v>
                </c:pt>
                <c:pt idx="26">
                  <c:v>脊柱骨科</c:v>
                </c:pt>
                <c:pt idx="27">
                  <c:v>血液科</c:v>
                </c:pt>
                <c:pt idx="28">
                  <c:v>关节骨科</c:v>
                </c:pt>
                <c:pt idx="29">
                  <c:v>肿瘤内科</c:v>
                </c:pt>
                <c:pt idx="30">
                  <c:v>妇科</c:v>
                </c:pt>
                <c:pt idx="31">
                  <c:v>肾病科</c:v>
                </c:pt>
                <c:pt idx="32">
                  <c:v>肛肠科</c:v>
                </c:pt>
                <c:pt idx="33">
                  <c:v>西区重症医学科</c:v>
                </c:pt>
                <c:pt idx="34">
                  <c:v>脑病三科</c:v>
                </c:pt>
                <c:pt idx="35">
                  <c:v>乳腺甲状腺外科</c:v>
                </c:pt>
                <c:pt idx="36">
                  <c:v>肝胆外科</c:v>
                </c:pt>
                <c:pt idx="37">
                  <c:v>妇科妇二科合并</c:v>
                </c:pt>
                <c:pt idx="38">
                  <c:v>运动损伤骨科</c:v>
                </c:pt>
                <c:pt idx="39">
                  <c:v>肝病科</c:v>
                </c:pt>
                <c:pt idx="40">
                  <c:v>儿科</c:v>
                </c:pt>
                <c:pt idx="41">
                  <c:v>脑病二科</c:v>
                </c:pt>
                <c:pt idx="42">
                  <c:v>男科</c:v>
                </c:pt>
                <c:pt idx="43">
                  <c:v>治未病中心</c:v>
                </c:pt>
                <c:pt idx="44">
                  <c:v>心病一科</c:v>
                </c:pt>
                <c:pt idx="45">
                  <c:v>皮肤科</c:v>
                </c:pt>
                <c:pt idx="46">
                  <c:v>创伤骨科</c:v>
                </c:pt>
                <c:pt idx="47">
                  <c:v>神经外科</c:v>
                </c:pt>
                <c:pt idx="48">
                  <c:v>小儿推拿科</c:v>
                </c:pt>
                <c:pt idx="49">
                  <c:v>显微骨科</c:v>
                </c:pt>
                <c:pt idx="50">
                  <c:v>东区重症医学科</c:v>
                </c:pt>
                <c:pt idx="51">
                  <c:v>东区肾病科</c:v>
                </c:pt>
                <c:pt idx="52">
                  <c:v>妇二科</c:v>
                </c:pt>
                <c:pt idx="53">
                  <c:v>心病三科</c:v>
                </c:pt>
                <c:pt idx="54">
                  <c:v>小儿骨科</c:v>
                </c:pt>
                <c:pt idx="55">
                  <c:v>肾脏内科</c:v>
                </c:pt>
                <c:pt idx="56">
                  <c:v>脾胃科消化科合并</c:v>
                </c:pt>
                <c:pt idx="57">
                  <c:v>呼吸内科</c:v>
                </c:pt>
                <c:pt idx="58">
                  <c:v>普通外科</c:v>
                </c:pt>
                <c:pt idx="59">
                  <c:v>老年医学科</c:v>
                </c:pt>
                <c:pt idx="60">
                  <c:v>重症医学科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97.38736762611957</c:v>
                </c:pt>
                <c:pt idx="2">
                  <c:v>95.03138109568651</c:v>
                </c:pt>
                <c:pt idx="3">
                  <c:v>93.04228549647429</c:v>
                </c:pt>
                <c:pt idx="4">
                  <c:v>92.7504801216839</c:v>
                </c:pt>
                <c:pt idx="5">
                  <c:v>92.69781811459879</c:v>
                </c:pt>
                <c:pt idx="6">
                  <c:v>86.53046114765378</c:v>
                </c:pt>
                <c:pt idx="7">
                  <c:v>85.74684885080025</c:v>
                </c:pt>
                <c:pt idx="8">
                  <c:v>84.5378437929849</c:v>
                </c:pt>
                <c:pt idx="9">
                  <c:v>84.37923526050072</c:v>
                </c:pt>
                <c:pt idx="10">
                  <c:v>83.12760509822877</c:v>
                </c:pt>
                <c:pt idx="11">
                  <c:v>82.48251620494683</c:v>
                </c:pt>
                <c:pt idx="12">
                  <c:v>80.97876234976944</c:v>
                </c:pt>
                <c:pt idx="13">
                  <c:v>76.32939328074549</c:v>
                </c:pt>
                <c:pt idx="14">
                  <c:v>75.68769270383855</c:v>
                </c:pt>
                <c:pt idx="15">
                  <c:v>75.32411851013241</c:v>
                </c:pt>
                <c:pt idx="16">
                  <c:v>74.23599492039469</c:v>
                </c:pt>
                <c:pt idx="17">
                  <c:v>71.59466070860246</c:v>
                </c:pt>
                <c:pt idx="18">
                  <c:v>69.69263125328722</c:v>
                </c:pt>
                <c:pt idx="19">
                  <c:v>68.10567788803263</c:v>
                </c:pt>
                <c:pt idx="20">
                  <c:v>67.75768849533642</c:v>
                </c:pt>
                <c:pt idx="21">
                  <c:v>67.20058967396875</c:v>
                </c:pt>
                <c:pt idx="22">
                  <c:v>66.90803871100844</c:v>
                </c:pt>
                <c:pt idx="23">
                  <c:v>66.85694636695335</c:v>
                </c:pt>
                <c:pt idx="24">
                  <c:v>65.75238976321012</c:v>
                </c:pt>
                <c:pt idx="25">
                  <c:v>65.5516200215949</c:v>
                </c:pt>
                <c:pt idx="26">
                  <c:v>64.13413525179311</c:v>
                </c:pt>
                <c:pt idx="27">
                  <c:v>63.254595089883274</c:v>
                </c:pt>
                <c:pt idx="28">
                  <c:v>60.90230097509135</c:v>
                </c:pt>
                <c:pt idx="29">
                  <c:v>58.76261877469975</c:v>
                </c:pt>
                <c:pt idx="30">
                  <c:v>54.506877209606564</c:v>
                </c:pt>
                <c:pt idx="31">
                  <c:v>51.37222698259037</c:v>
                </c:pt>
                <c:pt idx="32">
                  <c:v>50.151711982386274</c:v>
                </c:pt>
                <c:pt idx="33">
                  <c:v>46.717552570675274</c:v>
                </c:pt>
                <c:pt idx="34">
                  <c:v>45.87518993060433</c:v>
                </c:pt>
                <c:pt idx="35">
                  <c:v>44.781780156602956</c:v>
                </c:pt>
                <c:pt idx="36">
                  <c:v>42.300106543096604</c:v>
                </c:pt>
                <c:pt idx="37">
                  <c:v>40.89217109882108</c:v>
                </c:pt>
                <c:pt idx="38">
                  <c:v>38.540045549007075</c:v>
                </c:pt>
                <c:pt idx="39">
                  <c:v>37.24504603361463</c:v>
                </c:pt>
                <c:pt idx="40">
                  <c:v>37.1217837692546</c:v>
                </c:pt>
                <c:pt idx="41">
                  <c:v>32.927673950359576</c:v>
                </c:pt>
                <c:pt idx="42">
                  <c:v>32.8326390427479</c:v>
                </c:pt>
                <c:pt idx="43">
                  <c:v>28.80000226653761</c:v>
                </c:pt>
                <c:pt idx="44">
                  <c:v>27.85517388041664</c:v>
                </c:pt>
                <c:pt idx="45">
                  <c:v>27.558827247108763</c:v>
                </c:pt>
                <c:pt idx="46">
                  <c:v>25.428860373517963</c:v>
                </c:pt>
                <c:pt idx="47">
                  <c:v>23.75530706421977</c:v>
                </c:pt>
                <c:pt idx="48">
                  <c:v>23.413520923593932</c:v>
                </c:pt>
                <c:pt idx="49">
                  <c:v>22.830037706393203</c:v>
                </c:pt>
                <c:pt idx="50">
                  <c:v>15.8172395747541</c:v>
                </c:pt>
                <c:pt idx="51">
                  <c:v>14.91951704915832</c:v>
                </c:pt>
                <c:pt idx="52">
                  <c:v>14.344051040821924</c:v>
                </c:pt>
                <c:pt idx="53">
                  <c:v>10.19813678543135</c:v>
                </c:pt>
                <c:pt idx="54">
                  <c:v>9.874822015893143</c:v>
                </c:pt>
                <c:pt idx="55">
                  <c:v>5.311894758562202</c:v>
                </c:pt>
                <c:pt idx="56">
                  <c:v>4.802457746957712</c:v>
                </c:pt>
                <c:pt idx="57">
                  <c:v>4.639918842647737</c:v>
                </c:pt>
                <c:pt idx="58">
                  <c:v>2.9993002888638625</c:v>
                </c:pt>
                <c:pt idx="59">
                  <c:v>1.9802368598970856</c:v>
                </c:pt>
                <c:pt idx="60">
                  <c:v>0.816538284225796</c:v>
                </c:pt>
                <c:pt idx="61">
                  <c:v>0.25028366541295827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心病四科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针灸科</c:v>
                </c:pt>
                <c:pt idx="5">
                  <c:v>关节骨科</c:v>
                </c:pt>
                <c:pt idx="6">
                  <c:v>肿瘤内科</c:v>
                </c:pt>
                <c:pt idx="7">
                  <c:v>显微骨科</c:v>
                </c:pt>
                <c:pt idx="8">
                  <c:v>眼科</c:v>
                </c:pt>
                <c:pt idx="9">
                  <c:v>耳鼻喉科</c:v>
                </c:pt>
                <c:pt idx="10">
                  <c:v>东区重症医学科</c:v>
                </c:pt>
                <c:pt idx="11">
                  <c:v>中医经典科</c:v>
                </c:pt>
                <c:pt idx="12">
                  <c:v>心病一科</c:v>
                </c:pt>
                <c:pt idx="13">
                  <c:v>老年医学科</c:v>
                </c:pt>
                <c:pt idx="14">
                  <c:v>普通外科</c:v>
                </c:pt>
                <c:pt idx="15">
                  <c:v>肛肠科</c:v>
                </c:pt>
                <c:pt idx="16">
                  <c:v>肝胆外科</c:v>
                </c:pt>
                <c:pt idx="17">
                  <c:v>妇科妇二科合并</c:v>
                </c:pt>
                <c:pt idx="18">
                  <c:v>肾病科</c:v>
                </c:pt>
                <c:pt idx="19">
                  <c:v>重症医学科</c:v>
                </c:pt>
                <c:pt idx="20">
                  <c:v>血液科</c:v>
                </c:pt>
                <c:pt idx="21">
                  <c:v>呼吸内科</c:v>
                </c:pt>
                <c:pt idx="22">
                  <c:v>神经外科</c:v>
                </c:pt>
                <c:pt idx="23">
                  <c:v>西区重症医学科</c:v>
                </c:pt>
                <c:pt idx="24">
                  <c:v>产科</c:v>
                </c:pt>
                <c:pt idx="25">
                  <c:v>妇二科</c:v>
                </c:pt>
                <c:pt idx="26">
                  <c:v>脑病一科</c:v>
                </c:pt>
                <c:pt idx="27">
                  <c:v>综合内科</c:v>
                </c:pt>
                <c:pt idx="28">
                  <c:v>皮肤科</c:v>
                </c:pt>
                <c:pt idx="29">
                  <c:v>脊柱骨科</c:v>
                </c:pt>
                <c:pt idx="30">
                  <c:v>周围血管科</c:v>
                </c:pt>
                <c:pt idx="31">
                  <c:v>内分泌科</c:v>
                </c:pt>
                <c:pt idx="32">
                  <c:v>男科</c:v>
                </c:pt>
                <c:pt idx="33">
                  <c:v>妇科</c:v>
                </c:pt>
                <c:pt idx="34">
                  <c:v>康复科</c:v>
                </c:pt>
                <c:pt idx="35">
                  <c:v>口腔科</c:v>
                </c:pt>
                <c:pt idx="36">
                  <c:v>运动损伤骨科</c:v>
                </c:pt>
                <c:pt idx="37">
                  <c:v>儿科</c:v>
                </c:pt>
                <c:pt idx="38">
                  <c:v>神经内科</c:v>
                </c:pt>
                <c:pt idx="39">
                  <c:v>推拿科</c:v>
                </c:pt>
                <c:pt idx="40">
                  <c:v>医院</c:v>
                </c:pt>
                <c:pt idx="41">
                  <c:v>微创骨科</c:v>
                </c:pt>
                <c:pt idx="42">
                  <c:v>泌尿外科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创伤骨科</c:v>
                </c:pt>
                <c:pt idx="46">
                  <c:v>东区肾病科</c:v>
                </c:pt>
                <c:pt idx="47">
                  <c:v>心血管内科</c:v>
                </c:pt>
                <c:pt idx="48">
                  <c:v>脑病二科</c:v>
                </c:pt>
                <c:pt idx="49">
                  <c:v>风湿病科</c:v>
                </c:pt>
                <c:pt idx="50">
                  <c:v>脾胃科消化科合并</c:v>
                </c:pt>
                <c:pt idx="51">
                  <c:v>肝病科</c:v>
                </c:pt>
                <c:pt idx="52">
                  <c:v>心病三科</c:v>
                </c:pt>
                <c:pt idx="53">
                  <c:v>中医外治中心</c:v>
                </c:pt>
                <c:pt idx="54">
                  <c:v>乳腺甲状腺外科</c:v>
                </c:pt>
                <c:pt idx="55">
                  <c:v>美容皮肤科</c:v>
                </c:pt>
                <c:pt idx="56">
                  <c:v>脾胃病科</c:v>
                </c:pt>
                <c:pt idx="57">
                  <c:v>心病二科</c:v>
                </c:pt>
                <c:pt idx="58">
                  <c:v>消化内科</c:v>
                </c:pt>
                <c:pt idx="59">
                  <c:v>脑病三科</c:v>
                </c:pt>
                <c:pt idx="60">
                  <c:v>骨科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96.65922369068258</c:v>
                </c:pt>
                <c:pt idx="2">
                  <c:v>96.44192980831754</c:v>
                </c:pt>
                <c:pt idx="3">
                  <c:v>95.79061550140078</c:v>
                </c:pt>
                <c:pt idx="4">
                  <c:v>93.07424046376727</c:v>
                </c:pt>
                <c:pt idx="5">
                  <c:v>89.63143517312217</c:v>
                </c:pt>
                <c:pt idx="6">
                  <c:v>86.44245911226294</c:v>
                </c:pt>
                <c:pt idx="7">
                  <c:v>86.0912750844393</c:v>
                </c:pt>
                <c:pt idx="8">
                  <c:v>85.8655103295347</c:v>
                </c:pt>
                <c:pt idx="9">
                  <c:v>83.9613821947055</c:v>
                </c:pt>
                <c:pt idx="10">
                  <c:v>79.56043143076649</c:v>
                </c:pt>
                <c:pt idx="11">
                  <c:v>79.01616138565677</c:v>
                </c:pt>
                <c:pt idx="12">
                  <c:v>78.82583456215005</c:v>
                </c:pt>
                <c:pt idx="13">
                  <c:v>75.25635908909621</c:v>
                </c:pt>
                <c:pt idx="14">
                  <c:v>75.22400929708134</c:v>
                </c:pt>
                <c:pt idx="15">
                  <c:v>74.28027830824166</c:v>
                </c:pt>
                <c:pt idx="16">
                  <c:v>72.67691300739456</c:v>
                </c:pt>
                <c:pt idx="17">
                  <c:v>70.06985281506633</c:v>
                </c:pt>
                <c:pt idx="18">
                  <c:v>69.1845594821877</c:v>
                </c:pt>
                <c:pt idx="19">
                  <c:v>68.30920872073524</c:v>
                </c:pt>
                <c:pt idx="20">
                  <c:v>66.96556642493627</c:v>
                </c:pt>
                <c:pt idx="21">
                  <c:v>66.8586691039004</c:v>
                </c:pt>
                <c:pt idx="22">
                  <c:v>65.22386138966841</c:v>
                </c:pt>
                <c:pt idx="23">
                  <c:v>63.91804439797842</c:v>
                </c:pt>
                <c:pt idx="24">
                  <c:v>63.90962741045937</c:v>
                </c:pt>
                <c:pt idx="25">
                  <c:v>63.57313788361053</c:v>
                </c:pt>
                <c:pt idx="26">
                  <c:v>62.46962076012346</c:v>
                </c:pt>
                <c:pt idx="27">
                  <c:v>59.920710163448526</c:v>
                </c:pt>
                <c:pt idx="28">
                  <c:v>58.15045010900337</c:v>
                </c:pt>
                <c:pt idx="29">
                  <c:v>56.68838741532975</c:v>
                </c:pt>
                <c:pt idx="30">
                  <c:v>55.8479373402022</c:v>
                </c:pt>
                <c:pt idx="31">
                  <c:v>52.30934737659275</c:v>
                </c:pt>
                <c:pt idx="32">
                  <c:v>51.120868366910976</c:v>
                </c:pt>
                <c:pt idx="33">
                  <c:v>48.7794909111016</c:v>
                </c:pt>
                <c:pt idx="34">
                  <c:v>48.57089492990497</c:v>
                </c:pt>
                <c:pt idx="35">
                  <c:v>48.27726724856948</c:v>
                </c:pt>
                <c:pt idx="36">
                  <c:v>47.186941821407856</c:v>
                </c:pt>
                <c:pt idx="37">
                  <c:v>45.08455511210093</c:v>
                </c:pt>
                <c:pt idx="38">
                  <c:v>44.74016667126341</c:v>
                </c:pt>
                <c:pt idx="39">
                  <c:v>44.14267698071851</c:v>
                </c:pt>
                <c:pt idx="40">
                  <c:v>44.070278342083355</c:v>
                </c:pt>
                <c:pt idx="41">
                  <c:v>42.62397636515144</c:v>
                </c:pt>
                <c:pt idx="42">
                  <c:v>42.61133337295248</c:v>
                </c:pt>
                <c:pt idx="43">
                  <c:v>40.40395956625431</c:v>
                </c:pt>
                <c:pt idx="44">
                  <c:v>37.22555574858304</c:v>
                </c:pt>
                <c:pt idx="45">
                  <c:v>35.480888331847</c:v>
                </c:pt>
                <c:pt idx="46">
                  <c:v>34.55580889950154</c:v>
                </c:pt>
                <c:pt idx="47">
                  <c:v>34.20178572882143</c:v>
                </c:pt>
                <c:pt idx="48">
                  <c:v>29.25492623562496</c:v>
                </c:pt>
                <c:pt idx="49">
                  <c:v>27.82227130131187</c:v>
                </c:pt>
                <c:pt idx="50">
                  <c:v>27.77144373891342</c:v>
                </c:pt>
                <c:pt idx="51">
                  <c:v>25.48206419291138</c:v>
                </c:pt>
                <c:pt idx="52">
                  <c:v>22.158211729649768</c:v>
                </c:pt>
                <c:pt idx="53">
                  <c:v>18.622905851242898</c:v>
                </c:pt>
                <c:pt idx="54">
                  <c:v>13.441488120720804</c:v>
                </c:pt>
                <c:pt idx="55">
                  <c:v>13.366602337919387</c:v>
                </c:pt>
                <c:pt idx="56">
                  <c:v>9.821231451435276</c:v>
                </c:pt>
                <c:pt idx="57">
                  <c:v>8.087322766539316</c:v>
                </c:pt>
                <c:pt idx="58">
                  <c:v>2.125655347604127</c:v>
                </c:pt>
                <c:pt idx="59">
                  <c:v>2.022967578038557</c:v>
                </c:pt>
                <c:pt idx="60">
                  <c:v>1.2980488113916953</c:v>
                </c:pt>
                <c:pt idx="61">
                  <c:v>1.0809515687969118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东区重症医学科</c:v>
                </c:pt>
                <c:pt idx="2">
                  <c:v>骨科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呼吸内科</c:v>
                </c:pt>
                <c:pt idx="6">
                  <c:v>产科</c:v>
                </c:pt>
                <c:pt idx="7">
                  <c:v>肿瘤内科</c:v>
                </c:pt>
                <c:pt idx="8">
                  <c:v>神经外科</c:v>
                </c:pt>
                <c:pt idx="9">
                  <c:v>肛肠科</c:v>
                </c:pt>
                <c:pt idx="10">
                  <c:v>儿科</c:v>
                </c:pt>
                <c:pt idx="11">
                  <c:v>妇二科</c:v>
                </c:pt>
                <c:pt idx="12">
                  <c:v>胸外科</c:v>
                </c:pt>
                <c:pt idx="13">
                  <c:v>肝病科</c:v>
                </c:pt>
                <c:pt idx="14">
                  <c:v>心病三科</c:v>
                </c:pt>
                <c:pt idx="15">
                  <c:v>创伤骨科</c:v>
                </c:pt>
                <c:pt idx="16">
                  <c:v>推拿科</c:v>
                </c:pt>
                <c:pt idx="17">
                  <c:v>肾病科</c:v>
                </c:pt>
                <c:pt idx="18">
                  <c:v>消化内科</c:v>
                </c:pt>
                <c:pt idx="19">
                  <c:v>肝胆外科</c:v>
                </c:pt>
                <c:pt idx="20">
                  <c:v>心病四科</c:v>
                </c:pt>
                <c:pt idx="21">
                  <c:v>脾胃科消化科合并</c:v>
                </c:pt>
                <c:pt idx="22">
                  <c:v>脾胃病科</c:v>
                </c:pt>
                <c:pt idx="23">
                  <c:v>心病一科</c:v>
                </c:pt>
                <c:pt idx="24">
                  <c:v>东区肾病科</c:v>
                </c:pt>
                <c:pt idx="25">
                  <c:v>关节骨科</c:v>
                </c:pt>
                <c:pt idx="26">
                  <c:v>显微骨科</c:v>
                </c:pt>
                <c:pt idx="27">
                  <c:v>针灸科</c:v>
                </c:pt>
                <c:pt idx="28">
                  <c:v>皮肤科</c:v>
                </c:pt>
                <c:pt idx="29">
                  <c:v>美容皮肤科</c:v>
                </c:pt>
                <c:pt idx="30">
                  <c:v>普通外科</c:v>
                </c:pt>
                <c:pt idx="31">
                  <c:v>眼科</c:v>
                </c:pt>
                <c:pt idx="32">
                  <c:v>心病二科</c:v>
                </c:pt>
                <c:pt idx="33">
                  <c:v>周围血管科</c:v>
                </c:pt>
                <c:pt idx="34">
                  <c:v>医院</c:v>
                </c:pt>
                <c:pt idx="35">
                  <c:v>乳腺甲状腺外科</c:v>
                </c:pt>
                <c:pt idx="36">
                  <c:v>中医经典科</c:v>
                </c:pt>
                <c:pt idx="37">
                  <c:v>脑病二科</c:v>
                </c:pt>
                <c:pt idx="38">
                  <c:v>重症医学科</c:v>
                </c:pt>
                <c:pt idx="39">
                  <c:v>口腔科</c:v>
                </c:pt>
                <c:pt idx="40">
                  <c:v>风湿病科</c:v>
                </c:pt>
                <c:pt idx="41">
                  <c:v>小儿推拿科</c:v>
                </c:pt>
                <c:pt idx="42">
                  <c:v>男科</c:v>
                </c:pt>
                <c:pt idx="43">
                  <c:v>治未病中心</c:v>
                </c:pt>
                <c:pt idx="44">
                  <c:v>肾脏内科</c:v>
                </c:pt>
                <c:pt idx="45">
                  <c:v>妇科</c:v>
                </c:pt>
                <c:pt idx="46">
                  <c:v>中医外治中心</c:v>
                </c:pt>
                <c:pt idx="47">
                  <c:v>神经内科</c:v>
                </c:pt>
                <c:pt idx="48">
                  <c:v>康复科</c:v>
                </c:pt>
                <c:pt idx="49">
                  <c:v>微创骨科</c:v>
                </c:pt>
                <c:pt idx="50">
                  <c:v>脊柱骨科</c:v>
                </c:pt>
                <c:pt idx="51">
                  <c:v>内分泌科</c:v>
                </c:pt>
                <c:pt idx="52">
                  <c:v>血液科</c:v>
                </c:pt>
                <c:pt idx="53">
                  <c:v>脑病一科</c:v>
                </c:pt>
                <c:pt idx="54">
                  <c:v>运动损伤骨科</c:v>
                </c:pt>
                <c:pt idx="55">
                  <c:v>妇科妇二科合并</c:v>
                </c:pt>
                <c:pt idx="56">
                  <c:v>泌尿外科</c:v>
                </c:pt>
                <c:pt idx="57">
                  <c:v>耳鼻喉科</c:v>
                </c:pt>
                <c:pt idx="58">
                  <c:v>心血管内科</c:v>
                </c:pt>
                <c:pt idx="59">
                  <c:v>老年医学科</c:v>
                </c:pt>
                <c:pt idx="60">
                  <c:v>西区重症医学科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96.25534434160694</c:v>
                </c:pt>
                <c:pt idx="2">
                  <c:v>93.47802805867548</c:v>
                </c:pt>
                <c:pt idx="3">
                  <c:v>93.03584344277296</c:v>
                </c:pt>
                <c:pt idx="4">
                  <c:v>92.56758450040545</c:v>
                </c:pt>
                <c:pt idx="5">
                  <c:v>92.03105045919705</c:v>
                </c:pt>
                <c:pt idx="6">
                  <c:v>86.66513935498543</c:v>
                </c:pt>
                <c:pt idx="7">
                  <c:v>86.54861017497228</c:v>
                </c:pt>
                <c:pt idx="8">
                  <c:v>85.99033453517485</c:v>
                </c:pt>
                <c:pt idx="9">
                  <c:v>84.6565394788115</c:v>
                </c:pt>
                <c:pt idx="10">
                  <c:v>84.00808696815862</c:v>
                </c:pt>
                <c:pt idx="11">
                  <c:v>83.86126786549809</c:v>
                </c:pt>
                <c:pt idx="12">
                  <c:v>80.62911975163304</c:v>
                </c:pt>
                <c:pt idx="13">
                  <c:v>78.38929757747</c:v>
                </c:pt>
                <c:pt idx="14">
                  <c:v>76.41243912929124</c:v>
                </c:pt>
                <c:pt idx="15">
                  <c:v>68.5229082960438</c:v>
                </c:pt>
                <c:pt idx="16">
                  <c:v>65.00528778485351</c:v>
                </c:pt>
                <c:pt idx="17">
                  <c:v>63.86131087134564</c:v>
                </c:pt>
                <c:pt idx="18">
                  <c:v>63.84536713271743</c:v>
                </c:pt>
                <c:pt idx="19">
                  <c:v>61.671677663525685</c:v>
                </c:pt>
                <c:pt idx="20">
                  <c:v>61.360570886032704</c:v>
                </c:pt>
                <c:pt idx="21">
                  <c:v>60.99513654340476</c:v>
                </c:pt>
                <c:pt idx="22">
                  <c:v>51.991607620351786</c:v>
                </c:pt>
                <c:pt idx="23">
                  <c:v>51.51871700563124</c:v>
                </c:pt>
                <c:pt idx="24">
                  <c:v>50.99750589007582</c:v>
                </c:pt>
                <c:pt idx="25">
                  <c:v>48.98400112598654</c:v>
                </c:pt>
                <c:pt idx="26">
                  <c:v>45.33521299204439</c:v>
                </c:pt>
                <c:pt idx="27">
                  <c:v>44.36816244711784</c:v>
                </c:pt>
                <c:pt idx="28">
                  <c:v>43.88417613752304</c:v>
                </c:pt>
                <c:pt idx="29">
                  <c:v>43.663877980568365</c:v>
                </c:pt>
                <c:pt idx="30">
                  <c:v>43.229131559319455</c:v>
                </c:pt>
                <c:pt idx="31">
                  <c:v>43.09062702499145</c:v>
                </c:pt>
                <c:pt idx="32">
                  <c:v>40.69952771423905</c:v>
                </c:pt>
                <c:pt idx="33">
                  <c:v>39.79635793168348</c:v>
                </c:pt>
                <c:pt idx="34">
                  <c:v>36.30161349936396</c:v>
                </c:pt>
                <c:pt idx="35">
                  <c:v>35.98209363493889</c:v>
                </c:pt>
                <c:pt idx="36">
                  <c:v>34.32845253434978</c:v>
                </c:pt>
                <c:pt idx="37">
                  <c:v>32.99060685679204</c:v>
                </c:pt>
                <c:pt idx="38">
                  <c:v>32.58952421992734</c:v>
                </c:pt>
                <c:pt idx="39">
                  <c:v>32.12730794758271</c:v>
                </c:pt>
                <c:pt idx="40">
                  <c:v>31.26675112380599</c:v>
                </c:pt>
                <c:pt idx="41">
                  <c:v>27.807181380742875</c:v>
                </c:pt>
                <c:pt idx="42">
                  <c:v>26.78463206828068</c:v>
                </c:pt>
                <c:pt idx="43">
                  <c:v>26.273146958677472</c:v>
                </c:pt>
                <c:pt idx="44">
                  <c:v>25.749463785411244</c:v>
                </c:pt>
                <c:pt idx="45">
                  <c:v>24.169040250735918</c:v>
                </c:pt>
                <c:pt idx="46">
                  <c:v>21.891155699698945</c:v>
                </c:pt>
                <c:pt idx="47">
                  <c:v>21.38329260508025</c:v>
                </c:pt>
                <c:pt idx="48">
                  <c:v>20.565355768006036</c:v>
                </c:pt>
                <c:pt idx="49">
                  <c:v>16.632653264086745</c:v>
                </c:pt>
                <c:pt idx="50">
                  <c:v>15.2410035499752</c:v>
                </c:pt>
                <c:pt idx="51">
                  <c:v>12.961834485029566</c:v>
                </c:pt>
                <c:pt idx="52">
                  <c:v>12.093153700384773</c:v>
                </c:pt>
                <c:pt idx="53">
                  <c:v>10.243696076784214</c:v>
                </c:pt>
                <c:pt idx="54">
                  <c:v>6.256136209607697</c:v>
                </c:pt>
                <c:pt idx="55">
                  <c:v>6.121539529915932</c:v>
                </c:pt>
                <c:pt idx="56">
                  <c:v>6.1096460722156065</c:v>
                </c:pt>
                <c:pt idx="57">
                  <c:v>5.289026497522972</c:v>
                </c:pt>
                <c:pt idx="58">
                  <c:v>4.69227666090895</c:v>
                </c:pt>
                <c:pt idx="59">
                  <c:v>3.787381648501762</c:v>
                </c:pt>
                <c:pt idx="60">
                  <c:v>3.0706379104326147</c:v>
                </c:pt>
                <c:pt idx="61">
                  <c:v>0.6449676593436094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周围血管科</c:v>
                </c:pt>
                <c:pt idx="2">
                  <c:v>治未病中心</c:v>
                </c:pt>
                <c:pt idx="3">
                  <c:v>口腔科</c:v>
                </c:pt>
                <c:pt idx="4">
                  <c:v>心病三科</c:v>
                </c:pt>
                <c:pt idx="5">
                  <c:v>妇科</c:v>
                </c:pt>
                <c:pt idx="6">
                  <c:v>眼科</c:v>
                </c:pt>
                <c:pt idx="7">
                  <c:v>医院</c:v>
                </c:pt>
                <c:pt idx="8">
                  <c:v>乳腺甲状腺外科</c:v>
                </c:pt>
                <c:pt idx="9">
                  <c:v>运动损伤骨科</c:v>
                </c:pt>
                <c:pt idx="10">
                  <c:v>心病四科</c:v>
                </c:pt>
                <c:pt idx="11">
                  <c:v>肿瘤内科</c:v>
                </c:pt>
                <c:pt idx="12">
                  <c:v>显微骨科</c:v>
                </c:pt>
                <c:pt idx="13">
                  <c:v>微创骨科</c:v>
                </c:pt>
                <c:pt idx="14">
                  <c:v>妇二科</c:v>
                </c:pt>
                <c:pt idx="15">
                  <c:v>消化内科</c:v>
                </c:pt>
                <c:pt idx="16">
                  <c:v>康复科</c:v>
                </c:pt>
                <c:pt idx="17">
                  <c:v>身心医学科</c:v>
                </c:pt>
                <c:pt idx="18">
                  <c:v>心病一科</c:v>
                </c:pt>
                <c:pt idx="19">
                  <c:v>肾病科</c:v>
                </c:pt>
                <c:pt idx="20">
                  <c:v>关节骨科</c:v>
                </c:pt>
                <c:pt idx="21">
                  <c:v>推拿科</c:v>
                </c:pt>
                <c:pt idx="22">
                  <c:v>东区肾病科</c:v>
                </c:pt>
                <c:pt idx="23">
                  <c:v>耳鼻喉科</c:v>
                </c:pt>
                <c:pt idx="24">
                  <c:v>心血管内科</c:v>
                </c:pt>
                <c:pt idx="25">
                  <c:v>小儿推拿科</c:v>
                </c:pt>
                <c:pt idx="26">
                  <c:v>肛肠科</c:v>
                </c:pt>
                <c:pt idx="27">
                  <c:v>中医外治中心</c:v>
                </c:pt>
                <c:pt idx="28">
                  <c:v>肾脏内科</c:v>
                </c:pt>
                <c:pt idx="29">
                  <c:v>血液科</c:v>
                </c:pt>
                <c:pt idx="30">
                  <c:v>骨科</c:v>
                </c:pt>
                <c:pt idx="31">
                  <c:v>脊柱骨科</c:v>
                </c:pt>
                <c:pt idx="32">
                  <c:v>风湿病科</c:v>
                </c:pt>
                <c:pt idx="33">
                  <c:v>脑病三科</c:v>
                </c:pt>
                <c:pt idx="34">
                  <c:v>脾胃科消化科合并</c:v>
                </c:pt>
                <c:pt idx="35">
                  <c:v>老年医学科</c:v>
                </c:pt>
                <c:pt idx="36">
                  <c:v>西区重症医学科</c:v>
                </c:pt>
                <c:pt idx="37">
                  <c:v>肝病科</c:v>
                </c:pt>
                <c:pt idx="38">
                  <c:v>脑病一科</c:v>
                </c:pt>
                <c:pt idx="39">
                  <c:v>胸外科</c:v>
                </c:pt>
                <c:pt idx="40">
                  <c:v>产科</c:v>
                </c:pt>
                <c:pt idx="41">
                  <c:v>肝胆外科</c:v>
                </c:pt>
                <c:pt idx="42">
                  <c:v>脾胃病科</c:v>
                </c:pt>
                <c:pt idx="43">
                  <c:v>普通外科</c:v>
                </c:pt>
                <c:pt idx="44">
                  <c:v>针灸科</c:v>
                </c:pt>
                <c:pt idx="45">
                  <c:v>心病二科</c:v>
                </c:pt>
                <c:pt idx="46">
                  <c:v>东区重症医学科</c:v>
                </c:pt>
                <c:pt idx="47">
                  <c:v>泌尿外科</c:v>
                </c:pt>
                <c:pt idx="48">
                  <c:v>神经外科</c:v>
                </c:pt>
                <c:pt idx="49">
                  <c:v>神经内科</c:v>
                </c:pt>
                <c:pt idx="50">
                  <c:v>创伤骨科</c:v>
                </c:pt>
                <c:pt idx="51">
                  <c:v>儿科</c:v>
                </c:pt>
                <c:pt idx="52">
                  <c:v>妇科妇二科合并</c:v>
                </c:pt>
                <c:pt idx="53">
                  <c:v>小儿骨科</c:v>
                </c:pt>
                <c:pt idx="54">
                  <c:v>内分泌科</c:v>
                </c:pt>
                <c:pt idx="55">
                  <c:v>男科</c:v>
                </c:pt>
                <c:pt idx="56">
                  <c:v>综合内科</c:v>
                </c:pt>
                <c:pt idx="57">
                  <c:v>皮肤科</c:v>
                </c:pt>
                <c:pt idx="58">
                  <c:v>脑病二科</c:v>
                </c:pt>
                <c:pt idx="59">
                  <c:v>中医经典科</c:v>
                </c:pt>
                <c:pt idx="60">
                  <c:v>呼吸内科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96.49543468411424</c:v>
                </c:pt>
                <c:pt idx="2">
                  <c:v>95.44877156078724</c:v>
                </c:pt>
                <c:pt idx="3">
                  <c:v>94.75506540964643</c:v>
                </c:pt>
                <c:pt idx="4">
                  <c:v>90.42494492318744</c:v>
                </c:pt>
                <c:pt idx="5">
                  <c:v>89.1755324205562</c:v>
                </c:pt>
                <c:pt idx="6">
                  <c:v>87.96531850422733</c:v>
                </c:pt>
                <c:pt idx="7">
                  <c:v>84.04586110440276</c:v>
                </c:pt>
                <c:pt idx="8">
                  <c:v>83.39033035447768</c:v>
                </c:pt>
                <c:pt idx="9">
                  <c:v>81.6156555722614</c:v>
                </c:pt>
                <c:pt idx="10">
                  <c:v>80.24192655078481</c:v>
                </c:pt>
                <c:pt idx="11">
                  <c:v>75.76196958558154</c:v>
                </c:pt>
                <c:pt idx="12">
                  <c:v>74.45821907879339</c:v>
                </c:pt>
                <c:pt idx="13">
                  <c:v>73.12645445009126</c:v>
                </c:pt>
                <c:pt idx="14">
                  <c:v>70.29636348184683</c:v>
                </c:pt>
                <c:pt idx="15">
                  <c:v>67.7320850766598</c:v>
                </c:pt>
                <c:pt idx="16">
                  <c:v>66.27053680343164</c:v>
                </c:pt>
                <c:pt idx="17">
                  <c:v>65.2669751581805</c:v>
                </c:pt>
                <c:pt idx="18">
                  <c:v>60.601493348736156</c:v>
                </c:pt>
                <c:pt idx="19">
                  <c:v>60.27777901475131</c:v>
                </c:pt>
                <c:pt idx="20">
                  <c:v>59.816612266363656</c:v>
                </c:pt>
                <c:pt idx="21">
                  <c:v>59.16419916247626</c:v>
                </c:pt>
                <c:pt idx="22">
                  <c:v>58.042150313279556</c:v>
                </c:pt>
                <c:pt idx="23">
                  <c:v>57.68846999937881</c:v>
                </c:pt>
                <c:pt idx="24">
                  <c:v>57.37663652250365</c:v>
                </c:pt>
                <c:pt idx="25">
                  <c:v>55.687323013357336</c:v>
                </c:pt>
                <c:pt idx="26">
                  <c:v>55.22156530712717</c:v>
                </c:pt>
                <c:pt idx="27">
                  <c:v>52.81186193809217</c:v>
                </c:pt>
                <c:pt idx="28">
                  <c:v>50.83012596033889</c:v>
                </c:pt>
                <c:pt idx="29">
                  <c:v>50.82988073208112</c:v>
                </c:pt>
                <c:pt idx="30">
                  <c:v>48.62022193152848</c:v>
                </c:pt>
                <c:pt idx="31">
                  <c:v>46.273390887558634</c:v>
                </c:pt>
                <c:pt idx="32">
                  <c:v>45.122141100218066</c:v>
                </c:pt>
                <c:pt idx="33">
                  <c:v>42.98815369417854</c:v>
                </c:pt>
                <c:pt idx="34">
                  <c:v>42.3514020330677</c:v>
                </c:pt>
                <c:pt idx="35">
                  <c:v>40.67782837202826</c:v>
                </c:pt>
                <c:pt idx="36">
                  <c:v>37.332745350532306</c:v>
                </c:pt>
                <c:pt idx="37">
                  <c:v>31.964019359417318</c:v>
                </c:pt>
                <c:pt idx="38">
                  <c:v>29.907036722595482</c:v>
                </c:pt>
                <c:pt idx="39">
                  <c:v>29.221356726968335</c:v>
                </c:pt>
                <c:pt idx="40">
                  <c:v>27.6474538600525</c:v>
                </c:pt>
                <c:pt idx="41">
                  <c:v>27.433969487641054</c:v>
                </c:pt>
                <c:pt idx="42">
                  <c:v>27.231996455996747</c:v>
                </c:pt>
                <c:pt idx="43">
                  <c:v>27.214740111371558</c:v>
                </c:pt>
                <c:pt idx="44">
                  <c:v>25.706428649712752</c:v>
                </c:pt>
                <c:pt idx="45">
                  <c:v>24.35196033725949</c:v>
                </c:pt>
                <c:pt idx="46">
                  <c:v>22.344480299877606</c:v>
                </c:pt>
                <c:pt idx="47">
                  <c:v>21.785528609182812</c:v>
                </c:pt>
                <c:pt idx="48">
                  <c:v>20.900149768828125</c:v>
                </c:pt>
                <c:pt idx="49">
                  <c:v>18.789071178361755</c:v>
                </c:pt>
                <c:pt idx="50">
                  <c:v>16.45191658834699</c:v>
                </c:pt>
                <c:pt idx="51">
                  <c:v>15.569266012826795</c:v>
                </c:pt>
                <c:pt idx="52">
                  <c:v>14.881442754365805</c:v>
                </c:pt>
                <c:pt idx="53">
                  <c:v>13.24095628199839</c:v>
                </c:pt>
                <c:pt idx="54">
                  <c:v>13.163413727076406</c:v>
                </c:pt>
                <c:pt idx="55">
                  <c:v>13.156111221531</c:v>
                </c:pt>
                <c:pt idx="56">
                  <c:v>12.105962995327328</c:v>
                </c:pt>
                <c:pt idx="57">
                  <c:v>5.902726074359938</c:v>
                </c:pt>
                <c:pt idx="58">
                  <c:v>5.206648529023599</c:v>
                </c:pt>
                <c:pt idx="59">
                  <c:v>4.28118609763157</c:v>
                </c:pt>
                <c:pt idx="60">
                  <c:v>2.539036706876</c:v>
                </c:pt>
                <c:pt idx="61">
                  <c:v>1.0600043973802045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脊柱骨科</c:v>
                </c:pt>
                <c:pt idx="2">
                  <c:v>肝病科</c:v>
                </c:pt>
                <c:pt idx="3">
                  <c:v>东区重症医学科</c:v>
                </c:pt>
                <c:pt idx="4">
                  <c:v>男科</c:v>
                </c:pt>
                <c:pt idx="5">
                  <c:v>推拿科</c:v>
                </c:pt>
                <c:pt idx="6">
                  <c:v>心血管内科</c:v>
                </c:pt>
                <c:pt idx="7">
                  <c:v>风湿病科</c:v>
                </c:pt>
                <c:pt idx="8">
                  <c:v>普通外科</c:v>
                </c:pt>
                <c:pt idx="9">
                  <c:v>神经内科</c:v>
                </c:pt>
                <c:pt idx="10">
                  <c:v>肛肠科</c:v>
                </c:pt>
                <c:pt idx="11">
                  <c:v>医院</c:v>
                </c:pt>
                <c:pt idx="12">
                  <c:v>心病三科</c:v>
                </c:pt>
                <c:pt idx="13">
                  <c:v>微创骨科</c:v>
                </c:pt>
                <c:pt idx="14">
                  <c:v>儿科</c:v>
                </c:pt>
                <c:pt idx="15">
                  <c:v>眼科</c:v>
                </c:pt>
                <c:pt idx="16">
                  <c:v>脑病一科</c:v>
                </c:pt>
                <c:pt idx="17">
                  <c:v>关节骨科</c:v>
                </c:pt>
                <c:pt idx="18">
                  <c:v>口腔科</c:v>
                </c:pt>
                <c:pt idx="19">
                  <c:v>皮肤科</c:v>
                </c:pt>
                <c:pt idx="20">
                  <c:v>肾病科</c:v>
                </c:pt>
                <c:pt idx="21">
                  <c:v>康复科</c:v>
                </c:pt>
                <c:pt idx="22">
                  <c:v>耳鼻喉科</c:v>
                </c:pt>
                <c:pt idx="23">
                  <c:v>血液科</c:v>
                </c:pt>
                <c:pt idx="24">
                  <c:v>妇二科</c:v>
                </c:pt>
                <c:pt idx="25">
                  <c:v>胸外科</c:v>
                </c:pt>
                <c:pt idx="26">
                  <c:v>内分泌科</c:v>
                </c:pt>
                <c:pt idx="27">
                  <c:v>综合内科</c:v>
                </c:pt>
                <c:pt idx="28">
                  <c:v>呼吸内科</c:v>
                </c:pt>
                <c:pt idx="29">
                  <c:v>脾胃科消化科合并</c:v>
                </c:pt>
                <c:pt idx="30">
                  <c:v>针灸科</c:v>
                </c:pt>
                <c:pt idx="31">
                  <c:v>中医经典科</c:v>
                </c:pt>
                <c:pt idx="32">
                  <c:v>心病二科</c:v>
                </c:pt>
                <c:pt idx="33">
                  <c:v>重症医学科</c:v>
                </c:pt>
                <c:pt idx="34">
                  <c:v>脾胃病科</c:v>
                </c:pt>
                <c:pt idx="35">
                  <c:v>脑病三科</c:v>
                </c:pt>
                <c:pt idx="36">
                  <c:v>美容皮肤科</c:v>
                </c:pt>
                <c:pt idx="37">
                  <c:v>心病四科</c:v>
                </c:pt>
                <c:pt idx="38">
                  <c:v>妇科妇二科合并</c:v>
                </c:pt>
                <c:pt idx="39">
                  <c:v>肿瘤内科</c:v>
                </c:pt>
                <c:pt idx="40">
                  <c:v>显微骨科</c:v>
                </c:pt>
                <c:pt idx="41">
                  <c:v>西区重症医学科</c:v>
                </c:pt>
                <c:pt idx="42">
                  <c:v>周围血管科</c:v>
                </c:pt>
                <c:pt idx="43">
                  <c:v>肾脏内科</c:v>
                </c:pt>
                <c:pt idx="44">
                  <c:v>运动损伤骨科</c:v>
                </c:pt>
                <c:pt idx="45">
                  <c:v>东区肾病科</c:v>
                </c:pt>
                <c:pt idx="46">
                  <c:v>泌尿外科</c:v>
                </c:pt>
                <c:pt idx="47">
                  <c:v>身心医学科</c:v>
                </c:pt>
                <c:pt idx="48">
                  <c:v>创伤骨科</c:v>
                </c:pt>
                <c:pt idx="49">
                  <c:v>肝胆外科</c:v>
                </c:pt>
                <c:pt idx="50">
                  <c:v>老年医学科</c:v>
                </c:pt>
                <c:pt idx="51">
                  <c:v>治未病中心</c:v>
                </c:pt>
                <c:pt idx="52">
                  <c:v>消化内科</c:v>
                </c:pt>
                <c:pt idx="53">
                  <c:v>骨科</c:v>
                </c:pt>
                <c:pt idx="54">
                  <c:v>脑病二科</c:v>
                </c:pt>
                <c:pt idx="55">
                  <c:v>神经外科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产科</c:v>
                </c:pt>
                <c:pt idx="59">
                  <c:v>中医外治中心</c:v>
                </c:pt>
                <c:pt idx="60">
                  <c:v>小儿推拿科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97.1711299820107</c:v>
                </c:pt>
                <c:pt idx="2">
                  <c:v>97.07741301516717</c:v>
                </c:pt>
                <c:pt idx="3">
                  <c:v>95.65508587567163</c:v>
                </c:pt>
                <c:pt idx="4">
                  <c:v>95.15132193285544</c:v>
                </c:pt>
                <c:pt idx="5">
                  <c:v>93.65236407927534</c:v>
                </c:pt>
                <c:pt idx="6">
                  <c:v>93.28300151127253</c:v>
                </c:pt>
                <c:pt idx="7">
                  <c:v>90.69744447967105</c:v>
                </c:pt>
                <c:pt idx="8">
                  <c:v>87.13701116875025</c:v>
                </c:pt>
                <c:pt idx="9">
                  <c:v>86.64318407180315</c:v>
                </c:pt>
                <c:pt idx="10">
                  <c:v>84.85657990944092</c:v>
                </c:pt>
                <c:pt idx="11">
                  <c:v>84.42846534737181</c:v>
                </c:pt>
                <c:pt idx="12">
                  <c:v>84.27580976619774</c:v>
                </c:pt>
                <c:pt idx="13">
                  <c:v>83.31427639234425</c:v>
                </c:pt>
                <c:pt idx="14">
                  <c:v>82.43744669896253</c:v>
                </c:pt>
                <c:pt idx="15">
                  <c:v>80.98495120631085</c:v>
                </c:pt>
                <c:pt idx="16">
                  <c:v>77.58238789522731</c:v>
                </c:pt>
                <c:pt idx="17">
                  <c:v>74.04827945877457</c:v>
                </c:pt>
                <c:pt idx="18">
                  <c:v>73.90933794865127</c:v>
                </c:pt>
                <c:pt idx="19">
                  <c:v>73.48670944655282</c:v>
                </c:pt>
                <c:pt idx="20">
                  <c:v>72.04311057742432</c:v>
                </c:pt>
                <c:pt idx="21">
                  <c:v>71.5127699658815</c:v>
                </c:pt>
                <c:pt idx="22">
                  <c:v>70.08280639392545</c:v>
                </c:pt>
                <c:pt idx="23">
                  <c:v>68.51929452371763</c:v>
                </c:pt>
                <c:pt idx="24">
                  <c:v>66.22528025441424</c:v>
                </c:pt>
                <c:pt idx="25">
                  <c:v>58.817409296097665</c:v>
                </c:pt>
                <c:pt idx="26">
                  <c:v>54.77675624726829</c:v>
                </c:pt>
                <c:pt idx="27">
                  <c:v>52.349138672607836</c:v>
                </c:pt>
                <c:pt idx="28">
                  <c:v>51.842210547317855</c:v>
                </c:pt>
                <c:pt idx="29">
                  <c:v>47.76622928598562</c:v>
                </c:pt>
                <c:pt idx="30">
                  <c:v>46.962625558622044</c:v>
                </c:pt>
                <c:pt idx="31">
                  <c:v>45.17062089548625</c:v>
                </c:pt>
                <c:pt idx="32">
                  <c:v>44.868837814315604</c:v>
                </c:pt>
                <c:pt idx="33">
                  <c:v>43.7831315346501</c:v>
                </c:pt>
                <c:pt idx="34">
                  <c:v>40.519872190617015</c:v>
                </c:pt>
                <c:pt idx="35">
                  <c:v>38.88229480782691</c:v>
                </c:pt>
                <c:pt idx="36">
                  <c:v>38.62619763268097</c:v>
                </c:pt>
                <c:pt idx="37">
                  <c:v>32.207484622019635</c:v>
                </c:pt>
                <c:pt idx="38">
                  <c:v>31.863160990336993</c:v>
                </c:pt>
                <c:pt idx="39">
                  <c:v>30.269523850057283</c:v>
                </c:pt>
                <c:pt idx="40">
                  <c:v>30.25314090603218</c:v>
                </c:pt>
                <c:pt idx="41">
                  <c:v>29.509342923230033</c:v>
                </c:pt>
                <c:pt idx="42">
                  <c:v>29.38883654234127</c:v>
                </c:pt>
                <c:pt idx="43">
                  <c:v>23.57178721354095</c:v>
                </c:pt>
                <c:pt idx="44">
                  <c:v>21.52873245594403</c:v>
                </c:pt>
                <c:pt idx="45">
                  <c:v>20.945397414689698</c:v>
                </c:pt>
                <c:pt idx="46">
                  <c:v>20.811579473602777</c:v>
                </c:pt>
                <c:pt idx="47">
                  <c:v>19.911060623973366</c:v>
                </c:pt>
                <c:pt idx="48">
                  <c:v>18.384682325331298</c:v>
                </c:pt>
                <c:pt idx="49">
                  <c:v>16.96983982793725</c:v>
                </c:pt>
                <c:pt idx="50">
                  <c:v>16.85730730828478</c:v>
                </c:pt>
                <c:pt idx="51">
                  <c:v>14.042731327205885</c:v>
                </c:pt>
                <c:pt idx="52">
                  <c:v>11.72331147635885</c:v>
                </c:pt>
                <c:pt idx="53">
                  <c:v>9.63842196410159</c:v>
                </c:pt>
                <c:pt idx="54">
                  <c:v>9.007397811988136</c:v>
                </c:pt>
                <c:pt idx="55">
                  <c:v>8.768500455775358</c:v>
                </c:pt>
                <c:pt idx="56">
                  <c:v>7.2230780614583745</c:v>
                </c:pt>
                <c:pt idx="57">
                  <c:v>6.481198219077862</c:v>
                </c:pt>
                <c:pt idx="58">
                  <c:v>3.907258975872351</c:v>
                </c:pt>
                <c:pt idx="59">
                  <c:v>3.524070228165397</c:v>
                </c:pt>
                <c:pt idx="60">
                  <c:v>2.2275429889591796</c:v>
                </c:pt>
                <c:pt idx="61">
                  <c:v>0.40744284704172545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0.000055475826792595156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胸外科</c:v>
                </c:pt>
                <c:pt idx="4">
                  <c:v>耳鼻喉科</c:v>
                </c:pt>
                <c:pt idx="5">
                  <c:v>肿瘤内科</c:v>
                </c:pt>
                <c:pt idx="6">
                  <c:v>心病四科</c:v>
                </c:pt>
                <c:pt idx="7">
                  <c:v>西区重症医学科</c:v>
                </c:pt>
                <c:pt idx="8">
                  <c:v>心病二科</c:v>
                </c:pt>
                <c:pt idx="9">
                  <c:v>风湿病科</c:v>
                </c:pt>
                <c:pt idx="10">
                  <c:v>美容皮肤科</c:v>
                </c:pt>
                <c:pt idx="11">
                  <c:v>消化内科</c:v>
                </c:pt>
                <c:pt idx="12">
                  <c:v>肝胆外科</c:v>
                </c:pt>
                <c:pt idx="13">
                  <c:v>普通外科</c:v>
                </c:pt>
                <c:pt idx="14">
                  <c:v>肛肠科</c:v>
                </c:pt>
                <c:pt idx="15">
                  <c:v>男科</c:v>
                </c:pt>
                <c:pt idx="16">
                  <c:v>妇二科</c:v>
                </c:pt>
                <c:pt idx="17">
                  <c:v>心病一科</c:v>
                </c:pt>
                <c:pt idx="18">
                  <c:v>中医经典科</c:v>
                </c:pt>
                <c:pt idx="19">
                  <c:v>身心医学科</c:v>
                </c:pt>
                <c:pt idx="20">
                  <c:v>东区重症医学科</c:v>
                </c:pt>
                <c:pt idx="21">
                  <c:v>呼吸内科</c:v>
                </c:pt>
                <c:pt idx="22">
                  <c:v>针灸科</c:v>
                </c:pt>
                <c:pt idx="23">
                  <c:v>眼科</c:v>
                </c:pt>
                <c:pt idx="24">
                  <c:v>乳腺甲状腺外科</c:v>
                </c:pt>
                <c:pt idx="25">
                  <c:v>心病三科</c:v>
                </c:pt>
                <c:pt idx="26">
                  <c:v>综合内科</c:v>
                </c:pt>
                <c:pt idx="27">
                  <c:v>创伤骨科</c:v>
                </c:pt>
                <c:pt idx="28">
                  <c:v>口腔科</c:v>
                </c:pt>
                <c:pt idx="29">
                  <c:v>妇科</c:v>
                </c:pt>
                <c:pt idx="30">
                  <c:v>小儿推拿科</c:v>
                </c:pt>
                <c:pt idx="31">
                  <c:v>心血管内科</c:v>
                </c:pt>
                <c:pt idx="32">
                  <c:v>脑病一科</c:v>
                </c:pt>
                <c:pt idx="33">
                  <c:v>泌尿外科</c:v>
                </c:pt>
                <c:pt idx="34">
                  <c:v>儿科</c:v>
                </c:pt>
                <c:pt idx="35">
                  <c:v>推拿科</c:v>
                </c:pt>
                <c:pt idx="36">
                  <c:v>产科</c:v>
                </c:pt>
                <c:pt idx="37">
                  <c:v>脑病三科</c:v>
                </c:pt>
                <c:pt idx="38">
                  <c:v>肾脏内科</c:v>
                </c:pt>
                <c:pt idx="39">
                  <c:v>骨科</c:v>
                </c:pt>
                <c:pt idx="40">
                  <c:v>显微骨科</c:v>
                </c:pt>
                <c:pt idx="41">
                  <c:v>老年医学科</c:v>
                </c:pt>
                <c:pt idx="42">
                  <c:v>小儿骨科</c:v>
                </c:pt>
                <c:pt idx="43">
                  <c:v>神经内科</c:v>
                </c:pt>
                <c:pt idx="44">
                  <c:v>妇科妇二科合并</c:v>
                </c:pt>
                <c:pt idx="45">
                  <c:v>肝病科</c:v>
                </c:pt>
                <c:pt idx="46">
                  <c:v>微创骨科</c:v>
                </c:pt>
                <c:pt idx="47">
                  <c:v>医院</c:v>
                </c:pt>
                <c:pt idx="48">
                  <c:v>脾胃科消化科合并</c:v>
                </c:pt>
                <c:pt idx="49">
                  <c:v>中医外治中心</c:v>
                </c:pt>
                <c:pt idx="50">
                  <c:v>内分泌科</c:v>
                </c:pt>
                <c:pt idx="51">
                  <c:v>脑病二科</c:v>
                </c:pt>
                <c:pt idx="52">
                  <c:v>神经外科</c:v>
                </c:pt>
                <c:pt idx="53">
                  <c:v>脊柱骨科</c:v>
                </c:pt>
                <c:pt idx="54">
                  <c:v>皮肤科</c:v>
                </c:pt>
                <c:pt idx="55">
                  <c:v>康复科</c:v>
                </c:pt>
                <c:pt idx="56">
                  <c:v>脾胃病科</c:v>
                </c:pt>
                <c:pt idx="57">
                  <c:v>周围血管科</c:v>
                </c:pt>
                <c:pt idx="58">
                  <c:v>东区肾病科</c:v>
                </c:pt>
                <c:pt idx="59">
                  <c:v>肾病科</c:v>
                </c:pt>
                <c:pt idx="60">
                  <c:v>重症医学科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97.92791837711316</c:v>
                </c:pt>
                <c:pt idx="2">
                  <c:v>97.44821735264335</c:v>
                </c:pt>
                <c:pt idx="3">
                  <c:v>95.87532148052337</c:v>
                </c:pt>
                <c:pt idx="4">
                  <c:v>93.03816733154933</c:v>
                </c:pt>
                <c:pt idx="5">
                  <c:v>92.69118952279256</c:v>
                </c:pt>
                <c:pt idx="6">
                  <c:v>89.65859706624029</c:v>
                </c:pt>
                <c:pt idx="7">
                  <c:v>87.04257259850856</c:v>
                </c:pt>
                <c:pt idx="8">
                  <c:v>85.06587524020348</c:v>
                </c:pt>
                <c:pt idx="9">
                  <c:v>79.50650760733396</c:v>
                </c:pt>
                <c:pt idx="10">
                  <c:v>79.1317086777223</c:v>
                </c:pt>
                <c:pt idx="11">
                  <c:v>76.85826418235573</c:v>
                </c:pt>
                <c:pt idx="12">
                  <c:v>75.24632133552562</c:v>
                </c:pt>
                <c:pt idx="13">
                  <c:v>67.05839162912925</c:v>
                </c:pt>
                <c:pt idx="14">
                  <c:v>64.20624556302786</c:v>
                </c:pt>
                <c:pt idx="15">
                  <c:v>58.99200511571519</c:v>
                </c:pt>
                <c:pt idx="16">
                  <c:v>56.13578226104715</c:v>
                </c:pt>
                <c:pt idx="17">
                  <c:v>55.249617772035236</c:v>
                </c:pt>
                <c:pt idx="18">
                  <c:v>52.43461422760671</c:v>
                </c:pt>
                <c:pt idx="19">
                  <c:v>52.02084455311982</c:v>
                </c:pt>
                <c:pt idx="20">
                  <c:v>50.88971090130786</c:v>
                </c:pt>
                <c:pt idx="21">
                  <c:v>45.79018237111309</c:v>
                </c:pt>
                <c:pt idx="22">
                  <c:v>45.67372676136565</c:v>
                </c:pt>
                <c:pt idx="23">
                  <c:v>45.21260639975432</c:v>
                </c:pt>
                <c:pt idx="24">
                  <c:v>43.092829567031885</c:v>
                </c:pt>
                <c:pt idx="25">
                  <c:v>42.97514894287156</c:v>
                </c:pt>
                <c:pt idx="26">
                  <c:v>41.08434673980393</c:v>
                </c:pt>
                <c:pt idx="27">
                  <c:v>39.58564313853496</c:v>
                </c:pt>
                <c:pt idx="28">
                  <c:v>38.431228004255594</c:v>
                </c:pt>
                <c:pt idx="29">
                  <c:v>37.32144488798856</c:v>
                </c:pt>
                <c:pt idx="30">
                  <c:v>36.782042781988345</c:v>
                </c:pt>
                <c:pt idx="31">
                  <c:v>35.43344708525707</c:v>
                </c:pt>
                <c:pt idx="32">
                  <c:v>35.280816433474044</c:v>
                </c:pt>
                <c:pt idx="33">
                  <c:v>34.46860802690868</c:v>
                </c:pt>
                <c:pt idx="34">
                  <c:v>33.456018070501116</c:v>
                </c:pt>
                <c:pt idx="35">
                  <c:v>32.89047102981278</c:v>
                </c:pt>
                <c:pt idx="36">
                  <c:v>30.58003299535265</c:v>
                </c:pt>
                <c:pt idx="37">
                  <c:v>29.940947816144458</c:v>
                </c:pt>
                <c:pt idx="38">
                  <c:v>26.62980503274141</c:v>
                </c:pt>
                <c:pt idx="39">
                  <c:v>25.878822579698152</c:v>
                </c:pt>
                <c:pt idx="40">
                  <c:v>25.168992069139204</c:v>
                </c:pt>
                <c:pt idx="41">
                  <c:v>20.699520428423362</c:v>
                </c:pt>
                <c:pt idx="42">
                  <c:v>20.39991283485026</c:v>
                </c:pt>
                <c:pt idx="43">
                  <c:v>19.63118243438313</c:v>
                </c:pt>
                <c:pt idx="44">
                  <c:v>19.25414195260804</c:v>
                </c:pt>
                <c:pt idx="45">
                  <c:v>17.55268726795096</c:v>
                </c:pt>
                <c:pt idx="46">
                  <c:v>15.981121623094335</c:v>
                </c:pt>
                <c:pt idx="47">
                  <c:v>14.551299143163474</c:v>
                </c:pt>
                <c:pt idx="48">
                  <c:v>13.979313270533613</c:v>
                </c:pt>
                <c:pt idx="49">
                  <c:v>12.285260691457383</c:v>
                </c:pt>
                <c:pt idx="50">
                  <c:v>11.210143616996607</c:v>
                </c:pt>
                <c:pt idx="51">
                  <c:v>9.89567624309919</c:v>
                </c:pt>
                <c:pt idx="52">
                  <c:v>8.687122745391319</c:v>
                </c:pt>
                <c:pt idx="53">
                  <c:v>8.33605373014524</c:v>
                </c:pt>
                <c:pt idx="54">
                  <c:v>7.069335388077109</c:v>
                </c:pt>
                <c:pt idx="55">
                  <c:v>5.979523596127091</c:v>
                </c:pt>
                <c:pt idx="56">
                  <c:v>5.585592778108634</c:v>
                </c:pt>
                <c:pt idx="57">
                  <c:v>4.859587934612343</c:v>
                </c:pt>
                <c:pt idx="58">
                  <c:v>4.4344070418810935</c:v>
                </c:pt>
                <c:pt idx="59">
                  <c:v>3.97873306624362</c:v>
                </c:pt>
                <c:pt idx="60">
                  <c:v>3.7576473569904913</c:v>
                </c:pt>
                <c:pt idx="61">
                  <c:v>1.9251798548505927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针灸科</c:v>
                </c:pt>
                <c:pt idx="2">
                  <c:v>脑病三科</c:v>
                </c:pt>
                <c:pt idx="3">
                  <c:v>皮肤科</c:v>
                </c:pt>
                <c:pt idx="4">
                  <c:v>男科</c:v>
                </c:pt>
                <c:pt idx="5">
                  <c:v>胸外科</c:v>
                </c:pt>
                <c:pt idx="6">
                  <c:v>心病四科</c:v>
                </c:pt>
                <c:pt idx="7">
                  <c:v>神经外科</c:v>
                </c:pt>
                <c:pt idx="8">
                  <c:v>治未病中心</c:v>
                </c:pt>
                <c:pt idx="9">
                  <c:v>心病二科</c:v>
                </c:pt>
                <c:pt idx="10">
                  <c:v>小儿推拿科</c:v>
                </c:pt>
                <c:pt idx="11">
                  <c:v>妇二科</c:v>
                </c:pt>
                <c:pt idx="12">
                  <c:v>关节骨科</c:v>
                </c:pt>
                <c:pt idx="13">
                  <c:v>微创骨科</c:v>
                </c:pt>
                <c:pt idx="14">
                  <c:v>肿瘤内科</c:v>
                </c:pt>
                <c:pt idx="15">
                  <c:v>脑病二科</c:v>
                </c:pt>
                <c:pt idx="16">
                  <c:v>显微骨科</c:v>
                </c:pt>
                <c:pt idx="17">
                  <c:v>西区重症医学科</c:v>
                </c:pt>
                <c:pt idx="18">
                  <c:v>重症医学科</c:v>
                </c:pt>
                <c:pt idx="19">
                  <c:v>东区重症医学科</c:v>
                </c:pt>
                <c:pt idx="20">
                  <c:v>心病一科</c:v>
                </c:pt>
                <c:pt idx="21">
                  <c:v>耳鼻喉科</c:v>
                </c:pt>
                <c:pt idx="22">
                  <c:v>周围血管科</c:v>
                </c:pt>
                <c:pt idx="23">
                  <c:v>妇科妇二科合并</c:v>
                </c:pt>
                <c:pt idx="24">
                  <c:v>神经内科</c:v>
                </c:pt>
                <c:pt idx="25">
                  <c:v>泌尿外科</c:v>
                </c:pt>
                <c:pt idx="26">
                  <c:v>妇科</c:v>
                </c:pt>
                <c:pt idx="27">
                  <c:v>中医经典科</c:v>
                </c:pt>
                <c:pt idx="28">
                  <c:v>呼吸内科</c:v>
                </c:pt>
                <c:pt idx="29">
                  <c:v>口腔科</c:v>
                </c:pt>
                <c:pt idx="30">
                  <c:v>骨科</c:v>
                </c:pt>
                <c:pt idx="31">
                  <c:v>美容皮肤科</c:v>
                </c:pt>
                <c:pt idx="32">
                  <c:v>肛肠科</c:v>
                </c:pt>
                <c:pt idx="33">
                  <c:v>创伤骨科</c:v>
                </c:pt>
                <c:pt idx="34">
                  <c:v>普通外科</c:v>
                </c:pt>
                <c:pt idx="35">
                  <c:v>儿科</c:v>
                </c:pt>
                <c:pt idx="36">
                  <c:v>康复科</c:v>
                </c:pt>
                <c:pt idx="37">
                  <c:v>肾脏内科</c:v>
                </c:pt>
                <c:pt idx="38">
                  <c:v>脊柱骨科</c:v>
                </c:pt>
                <c:pt idx="39">
                  <c:v>身心医学科</c:v>
                </c:pt>
                <c:pt idx="40">
                  <c:v>心病三科</c:v>
                </c:pt>
                <c:pt idx="41">
                  <c:v>脑病一科</c:v>
                </c:pt>
                <c:pt idx="42">
                  <c:v>医院</c:v>
                </c:pt>
                <c:pt idx="43">
                  <c:v>肝病科</c:v>
                </c:pt>
                <c:pt idx="44">
                  <c:v>脾胃病科</c:v>
                </c:pt>
                <c:pt idx="45">
                  <c:v>脾胃科消化科合并</c:v>
                </c:pt>
                <c:pt idx="46">
                  <c:v>老年医学科</c:v>
                </c:pt>
                <c:pt idx="47">
                  <c:v>乳腺甲状腺外科</c:v>
                </c:pt>
                <c:pt idx="48">
                  <c:v>血液科</c:v>
                </c:pt>
                <c:pt idx="49">
                  <c:v>肝胆外科</c:v>
                </c:pt>
                <c:pt idx="50">
                  <c:v>内分泌科</c:v>
                </c:pt>
                <c:pt idx="51">
                  <c:v>小儿骨科</c:v>
                </c:pt>
                <c:pt idx="52">
                  <c:v>运动损伤骨科</c:v>
                </c:pt>
                <c:pt idx="53">
                  <c:v>综合内科</c:v>
                </c:pt>
                <c:pt idx="54">
                  <c:v>眼科</c:v>
                </c:pt>
                <c:pt idx="55">
                  <c:v>肾病科</c:v>
                </c:pt>
                <c:pt idx="56">
                  <c:v>风湿病科</c:v>
                </c:pt>
                <c:pt idx="57">
                  <c:v>东区肾病科</c:v>
                </c:pt>
                <c:pt idx="58">
                  <c:v>中医外治中心</c:v>
                </c:pt>
                <c:pt idx="59">
                  <c:v>推拿科</c:v>
                </c:pt>
                <c:pt idx="60">
                  <c:v>产科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99.61773212419975</c:v>
                </c:pt>
                <c:pt idx="2">
                  <c:v>99.08447679039233</c:v>
                </c:pt>
                <c:pt idx="3">
                  <c:v>97.93788177914931</c:v>
                </c:pt>
                <c:pt idx="4">
                  <c:v>95.17942114871897</c:v>
                </c:pt>
                <c:pt idx="5">
                  <c:v>91.33288199259961</c:v>
                </c:pt>
                <c:pt idx="6">
                  <c:v>87.55473147531477</c:v>
                </c:pt>
                <c:pt idx="7">
                  <c:v>86.08016999751169</c:v>
                </c:pt>
                <c:pt idx="8">
                  <c:v>85.57039025529014</c:v>
                </c:pt>
                <c:pt idx="9">
                  <c:v>85.51978461800853</c:v>
                </c:pt>
                <c:pt idx="10">
                  <c:v>84.98781832242337</c:v>
                </c:pt>
                <c:pt idx="11">
                  <c:v>84.41593529059425</c:v>
                </c:pt>
                <c:pt idx="12">
                  <c:v>84.20740677389453</c:v>
                </c:pt>
                <c:pt idx="13">
                  <c:v>84.15590174136952</c:v>
                </c:pt>
                <c:pt idx="14">
                  <c:v>81.90091318264501</c:v>
                </c:pt>
                <c:pt idx="15">
                  <c:v>81.21401115091533</c:v>
                </c:pt>
                <c:pt idx="16">
                  <c:v>80.18852756781453</c:v>
                </c:pt>
                <c:pt idx="17">
                  <c:v>77.5425287457532</c:v>
                </c:pt>
                <c:pt idx="18">
                  <c:v>75.24258774376933</c:v>
                </c:pt>
                <c:pt idx="19">
                  <c:v>74.81135326815455</c:v>
                </c:pt>
                <c:pt idx="20">
                  <c:v>74.47715938959927</c:v>
                </c:pt>
                <c:pt idx="21">
                  <c:v>73.97316184343602</c:v>
                </c:pt>
                <c:pt idx="22">
                  <c:v>71.81985513726688</c:v>
                </c:pt>
                <c:pt idx="23">
                  <c:v>71.60268372102183</c:v>
                </c:pt>
                <c:pt idx="24">
                  <c:v>69.60197040432944</c:v>
                </c:pt>
                <c:pt idx="25">
                  <c:v>68.54038335700955</c:v>
                </c:pt>
                <c:pt idx="26">
                  <c:v>68.15673649371537</c:v>
                </c:pt>
                <c:pt idx="27">
                  <c:v>67.6529378515858</c:v>
                </c:pt>
                <c:pt idx="28">
                  <c:v>66.45356193367398</c:v>
                </c:pt>
                <c:pt idx="29">
                  <c:v>66.41755532439333</c:v>
                </c:pt>
                <c:pt idx="30">
                  <c:v>64.62613520944083</c:v>
                </c:pt>
                <c:pt idx="31">
                  <c:v>62.90746816953258</c:v>
                </c:pt>
                <c:pt idx="32">
                  <c:v>62.83101802139917</c:v>
                </c:pt>
                <c:pt idx="33">
                  <c:v>62.00440164533711</c:v>
                </c:pt>
                <c:pt idx="34">
                  <c:v>59.373861187879065</c:v>
                </c:pt>
                <c:pt idx="35">
                  <c:v>58.05479709723453</c:v>
                </c:pt>
                <c:pt idx="36">
                  <c:v>57.83234496968188</c:v>
                </c:pt>
                <c:pt idx="37">
                  <c:v>57.34480133973838</c:v>
                </c:pt>
                <c:pt idx="38">
                  <c:v>56.702328291112984</c:v>
                </c:pt>
                <c:pt idx="39">
                  <c:v>53.33458027743898</c:v>
                </c:pt>
                <c:pt idx="40">
                  <c:v>53.11616777364739</c:v>
                </c:pt>
                <c:pt idx="41">
                  <c:v>50.96423994489019</c:v>
                </c:pt>
                <c:pt idx="42">
                  <c:v>50.26572399270551</c:v>
                </c:pt>
                <c:pt idx="43">
                  <c:v>48.83038216697062</c:v>
                </c:pt>
                <c:pt idx="44">
                  <c:v>46.58987897413021</c:v>
                </c:pt>
                <c:pt idx="45">
                  <c:v>46.16493695219346</c:v>
                </c:pt>
                <c:pt idx="46">
                  <c:v>41.93655424132481</c:v>
                </c:pt>
                <c:pt idx="47">
                  <c:v>41.19437917394567</c:v>
                </c:pt>
                <c:pt idx="48">
                  <c:v>38.60437296605431</c:v>
                </c:pt>
                <c:pt idx="49">
                  <c:v>31.913578771222575</c:v>
                </c:pt>
                <c:pt idx="50">
                  <c:v>29.18167503008091</c:v>
                </c:pt>
                <c:pt idx="51">
                  <c:v>23.230097712558795</c:v>
                </c:pt>
                <c:pt idx="52">
                  <c:v>22.552806873895854</c:v>
                </c:pt>
                <c:pt idx="53">
                  <c:v>21.68569830603095</c:v>
                </c:pt>
                <c:pt idx="54">
                  <c:v>18.873626863777307</c:v>
                </c:pt>
                <c:pt idx="55">
                  <c:v>11.990227765883787</c:v>
                </c:pt>
                <c:pt idx="56">
                  <c:v>10.278826677956417</c:v>
                </c:pt>
                <c:pt idx="57">
                  <c:v>9.413032458935398</c:v>
                </c:pt>
                <c:pt idx="58">
                  <c:v>8.450494493609812</c:v>
                </c:pt>
                <c:pt idx="59">
                  <c:v>3.7563498907338513</c:v>
                </c:pt>
                <c:pt idx="60">
                  <c:v>1.838286603386212</c:v>
                </c:pt>
                <c:pt idx="61">
                  <c:v>1.497258291737905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针灸科</c:v>
                </c:pt>
                <c:pt idx="2">
                  <c:v>泌尿外科</c:v>
                </c:pt>
                <c:pt idx="3">
                  <c:v>运动损伤骨科</c:v>
                </c:pt>
                <c:pt idx="4">
                  <c:v>脊柱骨科</c:v>
                </c:pt>
                <c:pt idx="5">
                  <c:v>心病二科</c:v>
                </c:pt>
                <c:pt idx="6">
                  <c:v>康复科</c:v>
                </c:pt>
                <c:pt idx="7">
                  <c:v>消化内科</c:v>
                </c:pt>
                <c:pt idx="8">
                  <c:v>儿科</c:v>
                </c:pt>
                <c:pt idx="9">
                  <c:v>脑病三科</c:v>
                </c:pt>
                <c:pt idx="10">
                  <c:v>显微骨科</c:v>
                </c:pt>
                <c:pt idx="11">
                  <c:v>心血管内科</c:v>
                </c:pt>
                <c:pt idx="12">
                  <c:v>妇二科</c:v>
                </c:pt>
                <c:pt idx="13">
                  <c:v>微创骨科</c:v>
                </c:pt>
                <c:pt idx="14">
                  <c:v>小儿推拿科</c:v>
                </c:pt>
                <c:pt idx="15">
                  <c:v>产科</c:v>
                </c:pt>
                <c:pt idx="16">
                  <c:v>身心医学科</c:v>
                </c:pt>
                <c:pt idx="17">
                  <c:v>呼吸内科</c:v>
                </c:pt>
                <c:pt idx="18">
                  <c:v>乳腺甲状腺外科</c:v>
                </c:pt>
                <c:pt idx="19">
                  <c:v>神经外科</c:v>
                </c:pt>
                <c:pt idx="20">
                  <c:v>东区肾病科</c:v>
                </c:pt>
                <c:pt idx="21">
                  <c:v>脾胃病科</c:v>
                </c:pt>
                <c:pt idx="22">
                  <c:v>创伤骨科</c:v>
                </c:pt>
                <c:pt idx="23">
                  <c:v>东区重症医学科</c:v>
                </c:pt>
                <c:pt idx="24">
                  <c:v>脑病二科</c:v>
                </c:pt>
                <c:pt idx="25">
                  <c:v>胸外科</c:v>
                </c:pt>
                <c:pt idx="26">
                  <c:v>普通外科</c:v>
                </c:pt>
                <c:pt idx="27">
                  <c:v>脾胃科消化科合并</c:v>
                </c:pt>
                <c:pt idx="28">
                  <c:v>推拿科</c:v>
                </c:pt>
                <c:pt idx="29">
                  <c:v>美容皮肤科</c:v>
                </c:pt>
                <c:pt idx="30">
                  <c:v>综合内科</c:v>
                </c:pt>
                <c:pt idx="31">
                  <c:v>肛肠科</c:v>
                </c:pt>
                <c:pt idx="32">
                  <c:v>治未病中心</c:v>
                </c:pt>
                <c:pt idx="33">
                  <c:v>妇科</c:v>
                </c:pt>
                <c:pt idx="34">
                  <c:v>风湿病科</c:v>
                </c:pt>
                <c:pt idx="35">
                  <c:v>神经内科</c:v>
                </c:pt>
                <c:pt idx="36">
                  <c:v>关节骨科</c:v>
                </c:pt>
                <c:pt idx="37">
                  <c:v>妇科妇二科合并</c:v>
                </c:pt>
                <c:pt idx="38">
                  <c:v>小儿骨科</c:v>
                </c:pt>
                <c:pt idx="39">
                  <c:v>血液科</c:v>
                </c:pt>
                <c:pt idx="40">
                  <c:v>男科</c:v>
                </c:pt>
                <c:pt idx="41">
                  <c:v>肿瘤内科</c:v>
                </c:pt>
                <c:pt idx="42">
                  <c:v>眼科</c:v>
                </c:pt>
                <c:pt idx="43">
                  <c:v>西区重症医学科</c:v>
                </c:pt>
                <c:pt idx="44">
                  <c:v>肾病科</c:v>
                </c:pt>
                <c:pt idx="45">
                  <c:v>肝胆外科</c:v>
                </c:pt>
                <c:pt idx="46">
                  <c:v>肾脏内科</c:v>
                </c:pt>
                <c:pt idx="47">
                  <c:v>心病四科</c:v>
                </c:pt>
                <c:pt idx="48">
                  <c:v>老年医学科</c:v>
                </c:pt>
                <c:pt idx="49">
                  <c:v>中医外治中心</c:v>
                </c:pt>
                <c:pt idx="50">
                  <c:v>心病一科</c:v>
                </c:pt>
                <c:pt idx="51">
                  <c:v>周围血管科</c:v>
                </c:pt>
                <c:pt idx="52">
                  <c:v>脑病一科</c:v>
                </c:pt>
                <c:pt idx="53">
                  <c:v>耳鼻喉科</c:v>
                </c:pt>
                <c:pt idx="54">
                  <c:v>口腔科</c:v>
                </c:pt>
                <c:pt idx="55">
                  <c:v>内分泌科</c:v>
                </c:pt>
                <c:pt idx="56">
                  <c:v>心病三科</c:v>
                </c:pt>
                <c:pt idx="57">
                  <c:v>皮肤科</c:v>
                </c:pt>
                <c:pt idx="58">
                  <c:v>骨科</c:v>
                </c:pt>
                <c:pt idx="59">
                  <c:v>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99.38618591670634</c:v>
                </c:pt>
                <c:pt idx="2">
                  <c:v>99.13128476352342</c:v>
                </c:pt>
                <c:pt idx="3">
                  <c:v>97.5655007538638</c:v>
                </c:pt>
                <c:pt idx="4">
                  <c:v>97.37130590312564</c:v>
                </c:pt>
                <c:pt idx="5">
                  <c:v>96.73507218806284</c:v>
                </c:pt>
                <c:pt idx="6">
                  <c:v>93.9506791898205</c:v>
                </c:pt>
                <c:pt idx="7">
                  <c:v>93.30005883820026</c:v>
                </c:pt>
                <c:pt idx="8">
                  <c:v>89.76474904878653</c:v>
                </c:pt>
                <c:pt idx="9">
                  <c:v>86.45302024913909</c:v>
                </c:pt>
                <c:pt idx="10">
                  <c:v>85.41941249456303</c:v>
                </c:pt>
                <c:pt idx="11">
                  <c:v>83.83218638995753</c:v>
                </c:pt>
                <c:pt idx="12">
                  <c:v>83.464803114508</c:v>
                </c:pt>
                <c:pt idx="13">
                  <c:v>80.8262511951212</c:v>
                </c:pt>
                <c:pt idx="14">
                  <c:v>78.39545536804519</c:v>
                </c:pt>
                <c:pt idx="15">
                  <c:v>77.79431346508692</c:v>
                </c:pt>
                <c:pt idx="16">
                  <c:v>75.27795768075634</c:v>
                </c:pt>
                <c:pt idx="17">
                  <c:v>74.9852718465029</c:v>
                </c:pt>
                <c:pt idx="18">
                  <c:v>73.26335015346092</c:v>
                </c:pt>
                <c:pt idx="19">
                  <c:v>72.90456478404238</c:v>
                </c:pt>
                <c:pt idx="20">
                  <c:v>72.43911202604484</c:v>
                </c:pt>
                <c:pt idx="21">
                  <c:v>71.30135988720244</c:v>
                </c:pt>
                <c:pt idx="22">
                  <c:v>69.02174917665971</c:v>
                </c:pt>
                <c:pt idx="23">
                  <c:v>68.36584467447197</c:v>
                </c:pt>
                <c:pt idx="24">
                  <c:v>65.6027190347908</c:v>
                </c:pt>
                <c:pt idx="25">
                  <c:v>64.8073921954565</c:v>
                </c:pt>
                <c:pt idx="26">
                  <c:v>64.6684900764711</c:v>
                </c:pt>
                <c:pt idx="27">
                  <c:v>64.47643627344121</c:v>
                </c:pt>
                <c:pt idx="28">
                  <c:v>61.30198989550046</c:v>
                </c:pt>
                <c:pt idx="29">
                  <c:v>57.87383021961346</c:v>
                </c:pt>
                <c:pt idx="30">
                  <c:v>54.12421563172498</c:v>
                </c:pt>
                <c:pt idx="31">
                  <c:v>53.49655378958597</c:v>
                </c:pt>
                <c:pt idx="32">
                  <c:v>47.93906735310847</c:v>
                </c:pt>
                <c:pt idx="33">
                  <c:v>47.395808028365614</c:v>
                </c:pt>
                <c:pt idx="34">
                  <c:v>44.44111221775514</c:v>
                </c:pt>
                <c:pt idx="35">
                  <c:v>41.57125268965226</c:v>
                </c:pt>
                <c:pt idx="36">
                  <c:v>41.2009539075432</c:v>
                </c:pt>
                <c:pt idx="37">
                  <c:v>36.540078871832876</c:v>
                </c:pt>
                <c:pt idx="38">
                  <c:v>35.03083757989953</c:v>
                </c:pt>
                <c:pt idx="39">
                  <c:v>33.572389082617576</c:v>
                </c:pt>
                <c:pt idx="40">
                  <c:v>32.04850591965993</c:v>
                </c:pt>
                <c:pt idx="41">
                  <c:v>31.120380443887953</c:v>
                </c:pt>
                <c:pt idx="42">
                  <c:v>24.89328313871035</c:v>
                </c:pt>
                <c:pt idx="43">
                  <c:v>23.90399020072888</c:v>
                </c:pt>
                <c:pt idx="44">
                  <c:v>21.808641082493608</c:v>
                </c:pt>
                <c:pt idx="45">
                  <c:v>19.78856189941072</c:v>
                </c:pt>
                <c:pt idx="46">
                  <c:v>19.278758982623803</c:v>
                </c:pt>
                <c:pt idx="47">
                  <c:v>18.0450046156932</c:v>
                </c:pt>
                <c:pt idx="48">
                  <c:v>15.725859574273004</c:v>
                </c:pt>
                <c:pt idx="49">
                  <c:v>15.500431841134121</c:v>
                </c:pt>
                <c:pt idx="50">
                  <c:v>15.410643613525247</c:v>
                </c:pt>
                <c:pt idx="51">
                  <c:v>14.695209048937901</c:v>
                </c:pt>
                <c:pt idx="52">
                  <c:v>10.398112453608096</c:v>
                </c:pt>
                <c:pt idx="53">
                  <c:v>8.12833742849383</c:v>
                </c:pt>
                <c:pt idx="54">
                  <c:v>5.136753877836451</c:v>
                </c:pt>
                <c:pt idx="55">
                  <c:v>4.954159092034609</c:v>
                </c:pt>
                <c:pt idx="56">
                  <c:v>4.8582089731330065</c:v>
                </c:pt>
                <c:pt idx="57">
                  <c:v>3.0473373605134793</c:v>
                </c:pt>
                <c:pt idx="58">
                  <c:v>2.776455523964679</c:v>
                </c:pt>
                <c:pt idx="59">
                  <c:v>0.885422868954703</c:v>
                </c:pt>
                <c:pt idx="60">
                  <c:v>0.42168525158989584</c:v>
                </c:pt>
                <c:pt idx="61">
                  <c:v>0.3124127502710471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妇二科</c:v>
                </c:pt>
                <c:pt idx="2">
                  <c:v>心病四科</c:v>
                </c:pt>
                <c:pt idx="3">
                  <c:v>脑病三科</c:v>
                </c:pt>
                <c:pt idx="4">
                  <c:v>周围血管科</c:v>
                </c:pt>
                <c:pt idx="5">
                  <c:v>中医经典科</c:v>
                </c:pt>
                <c:pt idx="6">
                  <c:v>西区重症医学科</c:v>
                </c:pt>
                <c:pt idx="7">
                  <c:v>肾病科</c:v>
                </c:pt>
                <c:pt idx="8">
                  <c:v>脑病二科</c:v>
                </c:pt>
                <c:pt idx="9">
                  <c:v>医院</c:v>
                </c:pt>
                <c:pt idx="10">
                  <c:v>身心医学科</c:v>
                </c:pt>
                <c:pt idx="11">
                  <c:v>口腔科</c:v>
                </c:pt>
                <c:pt idx="12">
                  <c:v>运动损伤骨科</c:v>
                </c:pt>
                <c:pt idx="13">
                  <c:v>小儿骨科</c:v>
                </c:pt>
                <c:pt idx="14">
                  <c:v>神经外科</c:v>
                </c:pt>
                <c:pt idx="15">
                  <c:v>眼科</c:v>
                </c:pt>
                <c:pt idx="16">
                  <c:v>显微骨科</c:v>
                </c:pt>
                <c:pt idx="17">
                  <c:v>产科</c:v>
                </c:pt>
                <c:pt idx="18">
                  <c:v>重症医学科</c:v>
                </c:pt>
                <c:pt idx="19">
                  <c:v>创伤骨科</c:v>
                </c:pt>
                <c:pt idx="20">
                  <c:v>血液科</c:v>
                </c:pt>
                <c:pt idx="21">
                  <c:v>儿科</c:v>
                </c:pt>
                <c:pt idx="22">
                  <c:v>呼吸内科</c:v>
                </c:pt>
                <c:pt idx="23">
                  <c:v>风湿病科</c:v>
                </c:pt>
                <c:pt idx="24">
                  <c:v>男科</c:v>
                </c:pt>
                <c:pt idx="25">
                  <c:v>东区肾病科</c:v>
                </c:pt>
                <c:pt idx="26">
                  <c:v>胸外科</c:v>
                </c:pt>
                <c:pt idx="27">
                  <c:v>妇科</c:v>
                </c:pt>
                <c:pt idx="28">
                  <c:v>骨科</c:v>
                </c:pt>
                <c:pt idx="29">
                  <c:v>肝胆外科</c:v>
                </c:pt>
                <c:pt idx="30">
                  <c:v>心病三科</c:v>
                </c:pt>
                <c:pt idx="31">
                  <c:v>耳鼻喉科</c:v>
                </c:pt>
                <c:pt idx="32">
                  <c:v>肾脏内科</c:v>
                </c:pt>
                <c:pt idx="33">
                  <c:v>肝病科</c:v>
                </c:pt>
                <c:pt idx="34">
                  <c:v>脊柱骨科</c:v>
                </c:pt>
                <c:pt idx="35">
                  <c:v>脾胃病科</c:v>
                </c:pt>
                <c:pt idx="36">
                  <c:v>乳腺甲状腺外科</c:v>
                </c:pt>
                <c:pt idx="37">
                  <c:v>中医外治中心</c:v>
                </c:pt>
                <c:pt idx="38">
                  <c:v>脑病一科</c:v>
                </c:pt>
                <c:pt idx="39">
                  <c:v>内分泌科</c:v>
                </c:pt>
                <c:pt idx="40">
                  <c:v>消化内科</c:v>
                </c:pt>
                <c:pt idx="41">
                  <c:v>普通外科</c:v>
                </c:pt>
                <c:pt idx="42">
                  <c:v>关节骨科</c:v>
                </c:pt>
                <c:pt idx="43">
                  <c:v>脾胃科消化科合并</c:v>
                </c:pt>
                <c:pt idx="44">
                  <c:v>美容皮肤科</c:v>
                </c:pt>
                <c:pt idx="45">
                  <c:v>东区重症医学科</c:v>
                </c:pt>
                <c:pt idx="46">
                  <c:v>肿瘤内科</c:v>
                </c:pt>
                <c:pt idx="47">
                  <c:v>妇科妇二科合并</c:v>
                </c:pt>
                <c:pt idx="48">
                  <c:v>肛肠科</c:v>
                </c:pt>
                <c:pt idx="49">
                  <c:v>推拿科</c:v>
                </c:pt>
                <c:pt idx="50">
                  <c:v>小儿推拿科</c:v>
                </c:pt>
                <c:pt idx="51">
                  <c:v>心血管内科</c:v>
                </c:pt>
                <c:pt idx="52">
                  <c:v>心病二科</c:v>
                </c:pt>
                <c:pt idx="53">
                  <c:v>康复科</c:v>
                </c:pt>
                <c:pt idx="54">
                  <c:v>针灸科</c:v>
                </c:pt>
                <c:pt idx="55">
                  <c:v>心病一科</c:v>
                </c:pt>
                <c:pt idx="56">
                  <c:v>综合内科</c:v>
                </c:pt>
                <c:pt idx="57">
                  <c:v>微创骨科</c:v>
                </c:pt>
                <c:pt idx="58">
                  <c:v>皮肤科</c:v>
                </c:pt>
                <c:pt idx="59">
                  <c:v>治未病中心</c:v>
                </c:pt>
                <c:pt idx="60">
                  <c:v>泌尿外科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29.886234093626005</c:v>
                </c:pt>
                <c:pt idx="2">
                  <c:v>23.798577158977693</c:v>
                </c:pt>
                <c:pt idx="3">
                  <c:v>12.944681800131898</c:v>
                </c:pt>
                <c:pt idx="4">
                  <c:v>10.524524187081825</c:v>
                </c:pt>
                <c:pt idx="5">
                  <c:v>10.270502347539265</c:v>
                </c:pt>
                <c:pt idx="6">
                  <c:v>6.909506142669011</c:v>
                </c:pt>
                <c:pt idx="7">
                  <c:v>4.19943614473322</c:v>
                </c:pt>
                <c:pt idx="8">
                  <c:v>3.9036458438697954</c:v>
                </c:pt>
                <c:pt idx="9">
                  <c:v>3.536861740137377</c:v>
                </c:pt>
                <c:pt idx="10">
                  <c:v>2.95584147046995</c:v>
                </c:pt>
                <c:pt idx="11">
                  <c:v>2.767084717327997</c:v>
                </c:pt>
                <c:pt idx="12">
                  <c:v>2.7627819892112484</c:v>
                </c:pt>
                <c:pt idx="13">
                  <c:v>2.5247238480092884</c:v>
                </c:pt>
                <c:pt idx="14">
                  <c:v>2.364291310675613</c:v>
                </c:pt>
                <c:pt idx="15">
                  <c:v>2.2978796375959774</c:v>
                </c:pt>
                <c:pt idx="16">
                  <c:v>2.115756362209421</c:v>
                </c:pt>
                <c:pt idx="17">
                  <c:v>2.1051081109914893</c:v>
                </c:pt>
                <c:pt idx="18">
                  <c:v>1.990348821056673</c:v>
                </c:pt>
                <c:pt idx="19">
                  <c:v>1.846545961489722</c:v>
                </c:pt>
                <c:pt idx="20">
                  <c:v>1.689875657165536</c:v>
                </c:pt>
                <c:pt idx="21">
                  <c:v>1.641455551506246</c:v>
                </c:pt>
                <c:pt idx="22">
                  <c:v>1.5413777016844419</c:v>
                </c:pt>
                <c:pt idx="23">
                  <c:v>1.5381505855397108</c:v>
                </c:pt>
                <c:pt idx="24">
                  <c:v>1.503299571534012</c:v>
                </c:pt>
                <c:pt idx="25">
                  <c:v>1.4824168280121657</c:v>
                </c:pt>
                <c:pt idx="26">
                  <c:v>1.4664197295577448</c:v>
                </c:pt>
                <c:pt idx="27">
                  <c:v>1.4170807195317903</c:v>
                </c:pt>
                <c:pt idx="28">
                  <c:v>1.400641234440512</c:v>
                </c:pt>
                <c:pt idx="29">
                  <c:v>1.265196457065056</c:v>
                </c:pt>
                <c:pt idx="30">
                  <c:v>1.2268127657862102</c:v>
                </c:pt>
                <c:pt idx="31">
                  <c:v>1.2153000330966357</c:v>
                </c:pt>
                <c:pt idx="32">
                  <c:v>1.2070702798124255</c:v>
                </c:pt>
                <c:pt idx="33">
                  <c:v>1.1984510213711124</c:v>
                </c:pt>
                <c:pt idx="34">
                  <c:v>1.1565179341650218</c:v>
                </c:pt>
                <c:pt idx="35">
                  <c:v>1.116744122815189</c:v>
                </c:pt>
                <c:pt idx="36">
                  <c:v>1.1014871503354382</c:v>
                </c:pt>
                <c:pt idx="37">
                  <c:v>0.9510436557235838</c:v>
                </c:pt>
                <c:pt idx="38">
                  <c:v>0.9254327849119955</c:v>
                </c:pt>
                <c:pt idx="39">
                  <c:v>0.9141402447548498</c:v>
                </c:pt>
                <c:pt idx="40">
                  <c:v>0.8606998118197192</c:v>
                </c:pt>
                <c:pt idx="41">
                  <c:v>0.8315776317598592</c:v>
                </c:pt>
                <c:pt idx="42">
                  <c:v>0.8274465388265478</c:v>
                </c:pt>
                <c:pt idx="43">
                  <c:v>0.8274003091003317</c:v>
                </c:pt>
                <c:pt idx="44">
                  <c:v>0.8254387097105417</c:v>
                </c:pt>
                <c:pt idx="45">
                  <c:v>0.7863267407078812</c:v>
                </c:pt>
                <c:pt idx="46">
                  <c:v>0.7451381608869031</c:v>
                </c:pt>
                <c:pt idx="47">
                  <c:v>0.7367052323535146</c:v>
                </c:pt>
                <c:pt idx="48">
                  <c:v>0.7183240722057903</c:v>
                </c:pt>
                <c:pt idx="49">
                  <c:v>0.7023187836280381</c:v>
                </c:pt>
                <c:pt idx="50">
                  <c:v>0.6827145291164023</c:v>
                </c:pt>
                <c:pt idx="51">
                  <c:v>0.6481556657801371</c:v>
                </c:pt>
                <c:pt idx="52">
                  <c:v>0.636148997244593</c:v>
                </c:pt>
                <c:pt idx="53">
                  <c:v>0.6341705047923546</c:v>
                </c:pt>
                <c:pt idx="54">
                  <c:v>0.6199996598574655</c:v>
                </c:pt>
                <c:pt idx="55">
                  <c:v>0.6153487041348126</c:v>
                </c:pt>
                <c:pt idx="56">
                  <c:v>0.6058156518623192</c:v>
                </c:pt>
                <c:pt idx="57">
                  <c:v>0.5989324619055402</c:v>
                </c:pt>
                <c:pt idx="58">
                  <c:v>0.5878364830544524</c:v>
                </c:pt>
                <c:pt idx="59">
                  <c:v>0.5761281491611026</c:v>
                </c:pt>
                <c:pt idx="60">
                  <c:v>0.5407068127911004</c:v>
                </c:pt>
                <c:pt idx="61">
                  <c:v>0.5406357553603949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肝胆外科</c:v>
                </c:pt>
                <c:pt idx="2">
                  <c:v>神经内科</c:v>
                </c:pt>
                <c:pt idx="3">
                  <c:v>针灸科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肝病科</c:v>
                </c:pt>
                <c:pt idx="7">
                  <c:v>骨科</c:v>
                </c:pt>
                <c:pt idx="8">
                  <c:v>创伤骨科</c:v>
                </c:pt>
                <c:pt idx="9">
                  <c:v>脊柱骨科</c:v>
                </c:pt>
                <c:pt idx="10">
                  <c:v>脾胃科消化科合并</c:v>
                </c:pt>
                <c:pt idx="11">
                  <c:v>心病二科</c:v>
                </c:pt>
                <c:pt idx="12">
                  <c:v>小儿骨科</c:v>
                </c:pt>
                <c:pt idx="13">
                  <c:v>美容皮肤科</c:v>
                </c:pt>
                <c:pt idx="14">
                  <c:v>皮肤科</c:v>
                </c:pt>
                <c:pt idx="15">
                  <c:v>重症医学科</c:v>
                </c:pt>
                <c:pt idx="16">
                  <c:v>产科</c:v>
                </c:pt>
                <c:pt idx="17">
                  <c:v>男科</c:v>
                </c:pt>
                <c:pt idx="18">
                  <c:v>肾脏内科</c:v>
                </c:pt>
                <c:pt idx="19">
                  <c:v>小儿推拿科</c:v>
                </c:pt>
                <c:pt idx="20">
                  <c:v>泌尿外科</c:v>
                </c:pt>
                <c:pt idx="21">
                  <c:v>关节骨科</c:v>
                </c:pt>
                <c:pt idx="22">
                  <c:v>身心医学科</c:v>
                </c:pt>
                <c:pt idx="23">
                  <c:v>耳鼻喉科</c:v>
                </c:pt>
                <c:pt idx="24">
                  <c:v>东区肾病科</c:v>
                </c:pt>
                <c:pt idx="25">
                  <c:v>神经外科</c:v>
                </c:pt>
                <c:pt idx="26">
                  <c:v>心病四科</c:v>
                </c:pt>
                <c:pt idx="27">
                  <c:v>胸外科</c:v>
                </c:pt>
                <c:pt idx="28">
                  <c:v>肿瘤内科</c:v>
                </c:pt>
                <c:pt idx="29">
                  <c:v>眼科</c:v>
                </c:pt>
                <c:pt idx="30">
                  <c:v>口腔科</c:v>
                </c:pt>
                <c:pt idx="31">
                  <c:v>运动损伤骨科</c:v>
                </c:pt>
                <c:pt idx="32">
                  <c:v>老年医学科</c:v>
                </c:pt>
                <c:pt idx="33">
                  <c:v>肾病科</c:v>
                </c:pt>
                <c:pt idx="34">
                  <c:v>东区重症医学科</c:v>
                </c:pt>
                <c:pt idx="35">
                  <c:v>呼吸内科</c:v>
                </c:pt>
                <c:pt idx="36">
                  <c:v>脑病一科</c:v>
                </c:pt>
                <c:pt idx="37">
                  <c:v>肛肠科</c:v>
                </c:pt>
                <c:pt idx="38">
                  <c:v>血液科</c:v>
                </c:pt>
                <c:pt idx="39">
                  <c:v>微创骨科</c:v>
                </c:pt>
                <c:pt idx="40">
                  <c:v>医院</c:v>
                </c:pt>
                <c:pt idx="41">
                  <c:v>儿科</c:v>
                </c:pt>
                <c:pt idx="42">
                  <c:v>脾胃病科</c:v>
                </c:pt>
                <c:pt idx="43">
                  <c:v>心病一科</c:v>
                </c:pt>
                <c:pt idx="44">
                  <c:v>康复科</c:v>
                </c:pt>
                <c:pt idx="45">
                  <c:v>西区重症医学科</c:v>
                </c:pt>
                <c:pt idx="46">
                  <c:v>中医经典科</c:v>
                </c:pt>
                <c:pt idx="47">
                  <c:v>脑病二科</c:v>
                </c:pt>
                <c:pt idx="48">
                  <c:v>妇科</c:v>
                </c:pt>
                <c:pt idx="49">
                  <c:v>普通外科</c:v>
                </c:pt>
                <c:pt idx="50">
                  <c:v>综合内科</c:v>
                </c:pt>
                <c:pt idx="51">
                  <c:v>内分泌科</c:v>
                </c:pt>
                <c:pt idx="52">
                  <c:v>治未病中心</c:v>
                </c:pt>
                <c:pt idx="53">
                  <c:v>妇科妇二科合并</c:v>
                </c:pt>
                <c:pt idx="54">
                  <c:v>妇二科</c:v>
                </c:pt>
                <c:pt idx="55">
                  <c:v>显微骨科</c:v>
                </c:pt>
                <c:pt idx="56">
                  <c:v>乳腺甲状腺外科</c:v>
                </c:pt>
                <c:pt idx="57">
                  <c:v>脑病三科</c:v>
                </c:pt>
                <c:pt idx="58">
                  <c:v>推拿科</c:v>
                </c:pt>
                <c:pt idx="59">
                  <c:v>心血管内科</c:v>
                </c:pt>
                <c:pt idx="60">
                  <c:v>消化内科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50.6216253501243</c:v>
                </c:pt>
                <c:pt idx="2">
                  <c:v>49.25518417082266</c:v>
                </c:pt>
                <c:pt idx="3">
                  <c:v>11.991482407927368</c:v>
                </c:pt>
                <c:pt idx="4">
                  <c:v>11.562912382744221</c:v>
                </c:pt>
                <c:pt idx="5">
                  <c:v>11.002530345615892</c:v>
                </c:pt>
                <c:pt idx="6">
                  <c:v>10.08301815025535</c:v>
                </c:pt>
                <c:pt idx="7">
                  <c:v>8.802514144357726</c:v>
                </c:pt>
                <c:pt idx="8">
                  <c:v>7.158326075247178</c:v>
                </c:pt>
                <c:pt idx="9">
                  <c:v>6.608459567090764</c:v>
                </c:pt>
                <c:pt idx="10">
                  <c:v>6.269088202163452</c:v>
                </c:pt>
                <c:pt idx="11">
                  <c:v>6.213625621477893</c:v>
                </c:pt>
                <c:pt idx="12">
                  <c:v>6.187428853414209</c:v>
                </c:pt>
                <c:pt idx="13">
                  <c:v>5.840313204961687</c:v>
                </c:pt>
                <c:pt idx="14">
                  <c:v>5.6988894643350445</c:v>
                </c:pt>
                <c:pt idx="15">
                  <c:v>5.2783254575192675</c:v>
                </c:pt>
                <c:pt idx="16">
                  <c:v>5.01256585050733</c:v>
                </c:pt>
                <c:pt idx="17">
                  <c:v>4.847520384308079</c:v>
                </c:pt>
                <c:pt idx="18">
                  <c:v>4.714997924579065</c:v>
                </c:pt>
                <c:pt idx="19">
                  <c:v>4.245555908394182</c:v>
                </c:pt>
                <c:pt idx="20">
                  <c:v>3.9790519457227322</c:v>
                </c:pt>
                <c:pt idx="21">
                  <c:v>3.6745414729533104</c:v>
                </c:pt>
                <c:pt idx="22">
                  <c:v>3.1938939058930296</c:v>
                </c:pt>
                <c:pt idx="23">
                  <c:v>3.0372413255067676</c:v>
                </c:pt>
                <c:pt idx="24">
                  <c:v>2.8877949360732242</c:v>
                </c:pt>
                <c:pt idx="25">
                  <c:v>2.879772545549241</c:v>
                </c:pt>
                <c:pt idx="26">
                  <c:v>2.830973091304884</c:v>
                </c:pt>
                <c:pt idx="27">
                  <c:v>2.806366621409386</c:v>
                </c:pt>
                <c:pt idx="28">
                  <c:v>2.779459411120864</c:v>
                </c:pt>
                <c:pt idx="29">
                  <c:v>2.679792447022438</c:v>
                </c:pt>
                <c:pt idx="30">
                  <c:v>2.671690884177637</c:v>
                </c:pt>
                <c:pt idx="31">
                  <c:v>2.575027121824334</c:v>
                </c:pt>
                <c:pt idx="32">
                  <c:v>2.50915040397327</c:v>
                </c:pt>
                <c:pt idx="33">
                  <c:v>2.327518025816717</c:v>
                </c:pt>
                <c:pt idx="34">
                  <c:v>2.249385424684007</c:v>
                </c:pt>
                <c:pt idx="35">
                  <c:v>2.1821527713475786</c:v>
                </c:pt>
                <c:pt idx="36">
                  <c:v>2.093613131164898</c:v>
                </c:pt>
                <c:pt idx="37">
                  <c:v>2.0607008492156385</c:v>
                </c:pt>
                <c:pt idx="38">
                  <c:v>1.9354875021645652</c:v>
                </c:pt>
                <c:pt idx="39">
                  <c:v>1.8953900551891965</c:v>
                </c:pt>
                <c:pt idx="40">
                  <c:v>1.8585902443695677</c:v>
                </c:pt>
                <c:pt idx="41">
                  <c:v>1.787383641444947</c:v>
                </c:pt>
                <c:pt idx="42">
                  <c:v>1.7626879240713906</c:v>
                </c:pt>
                <c:pt idx="43">
                  <c:v>1.6946660959031294</c:v>
                </c:pt>
                <c:pt idx="44">
                  <c:v>1.6880265031199295</c:v>
                </c:pt>
                <c:pt idx="45">
                  <c:v>1.6645195067455805</c:v>
                </c:pt>
                <c:pt idx="46">
                  <c:v>1.658752848691108</c:v>
                </c:pt>
                <c:pt idx="47">
                  <c:v>1.6353461993581877</c:v>
                </c:pt>
                <c:pt idx="48">
                  <c:v>1.5142396653194714</c:v>
                </c:pt>
                <c:pt idx="49">
                  <c:v>1.4774637307722027</c:v>
                </c:pt>
                <c:pt idx="50">
                  <c:v>1.4199967985136905</c:v>
                </c:pt>
                <c:pt idx="51">
                  <c:v>1.3935100156926283</c:v>
                </c:pt>
                <c:pt idx="52">
                  <c:v>1.387802360242363</c:v>
                </c:pt>
                <c:pt idx="53">
                  <c:v>1.3843928382493442</c:v>
                </c:pt>
                <c:pt idx="54">
                  <c:v>1.2953170531017981</c:v>
                </c:pt>
                <c:pt idx="55">
                  <c:v>1.2351621386082576</c:v>
                </c:pt>
                <c:pt idx="56">
                  <c:v>1.2181528915819453</c:v>
                </c:pt>
                <c:pt idx="57">
                  <c:v>1.1424573616667695</c:v>
                </c:pt>
                <c:pt idx="58">
                  <c:v>1.1396493360121012</c:v>
                </c:pt>
                <c:pt idx="59">
                  <c:v>1.1304032527890924</c:v>
                </c:pt>
                <c:pt idx="60">
                  <c:v>1.1036422261735939</c:v>
                </c:pt>
                <c:pt idx="61">
                  <c:v>1.0791587159743652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中医外治中心</c:v>
                </c:pt>
                <c:pt idx="2">
                  <c:v>小儿推拿科</c:v>
                </c:pt>
                <c:pt idx="3">
                  <c:v>普通外科</c:v>
                </c:pt>
                <c:pt idx="4">
                  <c:v>神经外科</c:v>
                </c:pt>
                <c:pt idx="5">
                  <c:v>耳鼻喉科</c:v>
                </c:pt>
                <c:pt idx="6">
                  <c:v>美容皮肤科</c:v>
                </c:pt>
                <c:pt idx="7">
                  <c:v>治未病中心</c:v>
                </c:pt>
                <c:pt idx="8">
                  <c:v>骨科</c:v>
                </c:pt>
                <c:pt idx="9">
                  <c:v>运动损伤骨科</c:v>
                </c:pt>
                <c:pt idx="10">
                  <c:v>重症医学科</c:v>
                </c:pt>
                <c:pt idx="11">
                  <c:v>脊柱骨科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微创骨科</c:v>
                </c:pt>
                <c:pt idx="15">
                  <c:v>神经内科</c:v>
                </c:pt>
                <c:pt idx="16">
                  <c:v>风湿病科</c:v>
                </c:pt>
                <c:pt idx="17">
                  <c:v>眼科</c:v>
                </c:pt>
                <c:pt idx="18">
                  <c:v>综合内科</c:v>
                </c:pt>
                <c:pt idx="19">
                  <c:v>身心医学科</c:v>
                </c:pt>
                <c:pt idx="20">
                  <c:v>小儿骨科</c:v>
                </c:pt>
                <c:pt idx="21">
                  <c:v>呼吸内科</c:v>
                </c:pt>
                <c:pt idx="22">
                  <c:v>肝胆外科</c:v>
                </c:pt>
                <c:pt idx="23">
                  <c:v>关节骨科</c:v>
                </c:pt>
                <c:pt idx="24">
                  <c:v>东区重症医学科</c:v>
                </c:pt>
                <c:pt idx="25">
                  <c:v>脑病一科</c:v>
                </c:pt>
                <c:pt idx="26">
                  <c:v>妇科</c:v>
                </c:pt>
                <c:pt idx="27">
                  <c:v>泌尿外科</c:v>
                </c:pt>
                <c:pt idx="28">
                  <c:v>乳腺甲状腺外科</c:v>
                </c:pt>
                <c:pt idx="29">
                  <c:v>皮肤科</c:v>
                </c:pt>
                <c:pt idx="30">
                  <c:v>显微骨科</c:v>
                </c:pt>
                <c:pt idx="31">
                  <c:v>创伤骨科</c:v>
                </c:pt>
                <c:pt idx="32">
                  <c:v>东区肾病科</c:v>
                </c:pt>
                <c:pt idx="33">
                  <c:v>产科</c:v>
                </c:pt>
                <c:pt idx="34">
                  <c:v>心血管内科</c:v>
                </c:pt>
                <c:pt idx="35">
                  <c:v>脾胃病科</c:v>
                </c:pt>
                <c:pt idx="36">
                  <c:v>肝病科</c:v>
                </c:pt>
                <c:pt idx="37">
                  <c:v>肛肠科</c:v>
                </c:pt>
                <c:pt idx="38">
                  <c:v>脑病三科</c:v>
                </c:pt>
                <c:pt idx="39">
                  <c:v>男科</c:v>
                </c:pt>
                <c:pt idx="40">
                  <c:v>中医经典科</c:v>
                </c:pt>
                <c:pt idx="41">
                  <c:v>西区重症医学科</c:v>
                </c:pt>
                <c:pt idx="42">
                  <c:v>血液科</c:v>
                </c:pt>
                <c:pt idx="43">
                  <c:v>脑病二科</c:v>
                </c:pt>
                <c:pt idx="44">
                  <c:v>消化内科</c:v>
                </c:pt>
                <c:pt idx="45">
                  <c:v>心病四科</c:v>
                </c:pt>
                <c:pt idx="46">
                  <c:v>儿科</c:v>
                </c:pt>
                <c:pt idx="47">
                  <c:v>心病三科</c:v>
                </c:pt>
                <c:pt idx="48">
                  <c:v>妇科妇二科合并</c:v>
                </c:pt>
                <c:pt idx="49">
                  <c:v>肾病科</c:v>
                </c:pt>
                <c:pt idx="50">
                  <c:v>针灸科</c:v>
                </c:pt>
                <c:pt idx="51">
                  <c:v>老年医学科</c:v>
                </c:pt>
                <c:pt idx="52">
                  <c:v>肾脏内科</c:v>
                </c:pt>
                <c:pt idx="53">
                  <c:v>康复科</c:v>
                </c:pt>
                <c:pt idx="54">
                  <c:v>肿瘤内科</c:v>
                </c:pt>
                <c:pt idx="55">
                  <c:v>推拿科</c:v>
                </c:pt>
                <c:pt idx="56">
                  <c:v>心病二科</c:v>
                </c:pt>
                <c:pt idx="57">
                  <c:v>妇二科</c:v>
                </c:pt>
                <c:pt idx="58">
                  <c:v>内分泌科</c:v>
                </c:pt>
                <c:pt idx="59">
                  <c:v>周围血管科</c:v>
                </c:pt>
                <c:pt idx="60">
                  <c:v>脾胃科消化科合并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99.23569619487073</c:v>
                </c:pt>
                <c:pt idx="2">
                  <c:v>97.53808151315646</c:v>
                </c:pt>
                <c:pt idx="3">
                  <c:v>97.43233077878855</c:v>
                </c:pt>
                <c:pt idx="4">
                  <c:v>96.66553075965194</c:v>
                </c:pt>
                <c:pt idx="5">
                  <c:v>93.59828344591642</c:v>
                </c:pt>
                <c:pt idx="6">
                  <c:v>93.16864725315956</c:v>
                </c:pt>
                <c:pt idx="7">
                  <c:v>91.54568520043554</c:v>
                </c:pt>
                <c:pt idx="8">
                  <c:v>91.36039123005018</c:v>
                </c:pt>
                <c:pt idx="9">
                  <c:v>91.13315933845519</c:v>
                </c:pt>
                <c:pt idx="10">
                  <c:v>90.809865131299</c:v>
                </c:pt>
                <c:pt idx="11">
                  <c:v>90.08313105829286</c:v>
                </c:pt>
                <c:pt idx="12">
                  <c:v>88.30213294382803</c:v>
                </c:pt>
                <c:pt idx="13">
                  <c:v>88.06473384593382</c:v>
                </c:pt>
                <c:pt idx="14">
                  <c:v>87.85393974245315</c:v>
                </c:pt>
                <c:pt idx="15">
                  <c:v>86.51712445110307</c:v>
                </c:pt>
                <c:pt idx="16">
                  <c:v>81.41276711676483</c:v>
                </c:pt>
                <c:pt idx="17">
                  <c:v>79.15391308508403</c:v>
                </c:pt>
                <c:pt idx="18">
                  <c:v>78.86951658589011</c:v>
                </c:pt>
                <c:pt idx="19">
                  <c:v>77.43186188735064</c:v>
                </c:pt>
                <c:pt idx="20">
                  <c:v>76.26836503926627</c:v>
                </c:pt>
                <c:pt idx="21">
                  <c:v>76.10821453785204</c:v>
                </c:pt>
                <c:pt idx="22">
                  <c:v>74.1172628323911</c:v>
                </c:pt>
                <c:pt idx="23">
                  <c:v>73.5611061511503</c:v>
                </c:pt>
                <c:pt idx="24">
                  <c:v>70.65704477704045</c:v>
                </c:pt>
                <c:pt idx="25">
                  <c:v>69.70141437731004</c:v>
                </c:pt>
                <c:pt idx="26">
                  <c:v>67.03301322555332</c:v>
                </c:pt>
                <c:pt idx="27">
                  <c:v>65.32593629728787</c:v>
                </c:pt>
                <c:pt idx="28">
                  <c:v>62.362734004120114</c:v>
                </c:pt>
                <c:pt idx="29">
                  <c:v>62.29115440785463</c:v>
                </c:pt>
                <c:pt idx="30">
                  <c:v>61.04200160129898</c:v>
                </c:pt>
                <c:pt idx="31">
                  <c:v>60.15214750522239</c:v>
                </c:pt>
                <c:pt idx="32">
                  <c:v>55.028139814229405</c:v>
                </c:pt>
                <c:pt idx="33">
                  <c:v>54.85317173913808</c:v>
                </c:pt>
                <c:pt idx="34">
                  <c:v>53.847718101801405</c:v>
                </c:pt>
                <c:pt idx="35">
                  <c:v>53.21428627329899</c:v>
                </c:pt>
                <c:pt idx="36">
                  <c:v>53.06132468124149</c:v>
                </c:pt>
                <c:pt idx="37">
                  <c:v>52.550696935400936</c:v>
                </c:pt>
                <c:pt idx="38">
                  <c:v>50.44372430278729</c:v>
                </c:pt>
                <c:pt idx="39">
                  <c:v>49.43056569681353</c:v>
                </c:pt>
                <c:pt idx="40">
                  <c:v>48.29065348370749</c:v>
                </c:pt>
                <c:pt idx="41">
                  <c:v>48.18727882402131</c:v>
                </c:pt>
                <c:pt idx="42">
                  <c:v>43.638736010055766</c:v>
                </c:pt>
                <c:pt idx="43">
                  <c:v>38.12827723815861</c:v>
                </c:pt>
                <c:pt idx="44">
                  <c:v>36.245249403479846</c:v>
                </c:pt>
                <c:pt idx="45">
                  <c:v>32.87994749858443</c:v>
                </c:pt>
                <c:pt idx="46">
                  <c:v>30.903918131142582</c:v>
                </c:pt>
                <c:pt idx="47">
                  <c:v>30.428294871805956</c:v>
                </c:pt>
                <c:pt idx="48">
                  <c:v>29.64633179024729</c:v>
                </c:pt>
                <c:pt idx="49">
                  <c:v>29.15154080932112</c:v>
                </c:pt>
                <c:pt idx="50">
                  <c:v>25.18209157445044</c:v>
                </c:pt>
                <c:pt idx="51">
                  <c:v>23.642797960552873</c:v>
                </c:pt>
                <c:pt idx="52">
                  <c:v>21.75898863857817</c:v>
                </c:pt>
                <c:pt idx="53">
                  <c:v>21.569967681397237</c:v>
                </c:pt>
                <c:pt idx="54">
                  <c:v>21.29521353812432</c:v>
                </c:pt>
                <c:pt idx="55">
                  <c:v>19.57986589740657</c:v>
                </c:pt>
                <c:pt idx="56">
                  <c:v>13.77717389916602</c:v>
                </c:pt>
                <c:pt idx="57">
                  <c:v>7.311136990348108</c:v>
                </c:pt>
                <c:pt idx="58">
                  <c:v>6.427176294892188</c:v>
                </c:pt>
                <c:pt idx="59">
                  <c:v>1.2791190173356675</c:v>
                </c:pt>
                <c:pt idx="60">
                  <c:v>0.9718443507106335</c:v>
                </c:pt>
                <c:pt idx="61">
                  <c:v>0.8350962588304846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脾胃科消化科合并</c:v>
                </c:pt>
                <c:pt idx="2">
                  <c:v>心病四科</c:v>
                </c:pt>
                <c:pt idx="3">
                  <c:v>脊柱骨科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神经外科</c:v>
                </c:pt>
                <c:pt idx="7">
                  <c:v>重症医学科</c:v>
                </c:pt>
                <c:pt idx="8">
                  <c:v>妇二科</c:v>
                </c:pt>
                <c:pt idx="9">
                  <c:v>骨科</c:v>
                </c:pt>
                <c:pt idx="10">
                  <c:v>周围血管科</c:v>
                </c:pt>
                <c:pt idx="11">
                  <c:v>中医经典科</c:v>
                </c:pt>
                <c:pt idx="12">
                  <c:v>泌尿外科</c:v>
                </c:pt>
                <c:pt idx="13">
                  <c:v>血液科</c:v>
                </c:pt>
                <c:pt idx="14">
                  <c:v>神经内科</c:v>
                </c:pt>
                <c:pt idx="15">
                  <c:v>微创骨科</c:v>
                </c:pt>
                <c:pt idx="16">
                  <c:v>肝胆外科</c:v>
                </c:pt>
                <c:pt idx="17">
                  <c:v>男科</c:v>
                </c:pt>
                <c:pt idx="18">
                  <c:v>皮肤科</c:v>
                </c:pt>
                <c:pt idx="19">
                  <c:v>脑病一科</c:v>
                </c:pt>
                <c:pt idx="20">
                  <c:v>肛肠科</c:v>
                </c:pt>
                <c:pt idx="21">
                  <c:v>呼吸内科</c:v>
                </c:pt>
                <c:pt idx="22">
                  <c:v>东区肾病科</c:v>
                </c:pt>
                <c:pt idx="23">
                  <c:v>口腔科</c:v>
                </c:pt>
                <c:pt idx="24">
                  <c:v>脑病三科</c:v>
                </c:pt>
                <c:pt idx="25">
                  <c:v>医院</c:v>
                </c:pt>
                <c:pt idx="26">
                  <c:v>心血管内科</c:v>
                </c:pt>
                <c:pt idx="27">
                  <c:v>产科</c:v>
                </c:pt>
                <c:pt idx="28">
                  <c:v>康复科</c:v>
                </c:pt>
                <c:pt idx="29">
                  <c:v>针灸科</c:v>
                </c:pt>
                <c:pt idx="30">
                  <c:v>创伤骨科</c:v>
                </c:pt>
                <c:pt idx="31">
                  <c:v>妇科妇二科合并</c:v>
                </c:pt>
                <c:pt idx="32">
                  <c:v>美容皮肤科</c:v>
                </c:pt>
                <c:pt idx="33">
                  <c:v>妇科</c:v>
                </c:pt>
                <c:pt idx="34">
                  <c:v>综合内科</c:v>
                </c:pt>
                <c:pt idx="35">
                  <c:v>耳鼻喉科</c:v>
                </c:pt>
                <c:pt idx="36">
                  <c:v>心病三科</c:v>
                </c:pt>
                <c:pt idx="37">
                  <c:v>内分泌科</c:v>
                </c:pt>
                <c:pt idx="38">
                  <c:v>东区重症医学科</c:v>
                </c:pt>
                <c:pt idx="39">
                  <c:v>肾病科</c:v>
                </c:pt>
                <c:pt idx="40">
                  <c:v>中医外治中心</c:v>
                </c:pt>
                <c:pt idx="41">
                  <c:v>肾脏内科</c:v>
                </c:pt>
                <c:pt idx="42">
                  <c:v>西区重症医学科</c:v>
                </c:pt>
                <c:pt idx="43">
                  <c:v>脑病二科</c:v>
                </c:pt>
                <c:pt idx="44">
                  <c:v>显微骨科</c:v>
                </c:pt>
                <c:pt idx="45">
                  <c:v>小儿推拿科</c:v>
                </c:pt>
                <c:pt idx="46">
                  <c:v>治未病中心</c:v>
                </c:pt>
                <c:pt idx="47">
                  <c:v>脾胃病科</c:v>
                </c:pt>
                <c:pt idx="48">
                  <c:v>儿科</c:v>
                </c:pt>
                <c:pt idx="49">
                  <c:v>乳腺甲状腺外科</c:v>
                </c:pt>
                <c:pt idx="50">
                  <c:v>心病一科</c:v>
                </c:pt>
                <c:pt idx="51">
                  <c:v>运动损伤骨科</c:v>
                </c:pt>
                <c:pt idx="52">
                  <c:v>老年医学科</c:v>
                </c:pt>
                <c:pt idx="53">
                  <c:v>小儿骨科</c:v>
                </c:pt>
                <c:pt idx="54">
                  <c:v>身心医学科</c:v>
                </c:pt>
                <c:pt idx="55">
                  <c:v>风湿病科</c:v>
                </c:pt>
                <c:pt idx="56">
                  <c:v>普通外科</c:v>
                </c:pt>
                <c:pt idx="57">
                  <c:v>眼科</c:v>
                </c:pt>
                <c:pt idx="58">
                  <c:v>肝病科</c:v>
                </c:pt>
                <c:pt idx="59">
                  <c:v>推拿科</c:v>
                </c:pt>
                <c:pt idx="60">
                  <c:v>胸外科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99.49213466665265</c:v>
                </c:pt>
                <c:pt idx="2">
                  <c:v>99.4722109808846</c:v>
                </c:pt>
                <c:pt idx="3">
                  <c:v>97.1809779805222</c:v>
                </c:pt>
                <c:pt idx="4">
                  <c:v>88.96525051146683</c:v>
                </c:pt>
                <c:pt idx="5">
                  <c:v>87.31195311617628</c:v>
                </c:pt>
                <c:pt idx="6">
                  <c:v>86.77513962133996</c:v>
                </c:pt>
                <c:pt idx="7">
                  <c:v>85.68600096845252</c:v>
                </c:pt>
                <c:pt idx="8">
                  <c:v>80.00429447647592</c:v>
                </c:pt>
                <c:pt idx="9">
                  <c:v>77.38095241146821</c:v>
                </c:pt>
                <c:pt idx="10">
                  <c:v>77.3596208112041</c:v>
                </c:pt>
                <c:pt idx="11">
                  <c:v>77.14150331328105</c:v>
                </c:pt>
                <c:pt idx="12">
                  <c:v>76.7636546642952</c:v>
                </c:pt>
                <c:pt idx="13">
                  <c:v>76.22827768720599</c:v>
                </c:pt>
                <c:pt idx="14">
                  <c:v>74.60240878992428</c:v>
                </c:pt>
                <c:pt idx="15">
                  <c:v>72.33707224032874</c:v>
                </c:pt>
                <c:pt idx="16">
                  <c:v>72.25186082028402</c:v>
                </c:pt>
                <c:pt idx="17">
                  <c:v>70.47210058660148</c:v>
                </c:pt>
                <c:pt idx="18">
                  <c:v>68.9153603631902</c:v>
                </c:pt>
                <c:pt idx="19">
                  <c:v>68.47688677338226</c:v>
                </c:pt>
                <c:pt idx="20">
                  <c:v>68.4426173198495</c:v>
                </c:pt>
                <c:pt idx="21">
                  <c:v>65.39168598915798</c:v>
                </c:pt>
                <c:pt idx="22">
                  <c:v>64.95569807540662</c:v>
                </c:pt>
                <c:pt idx="23">
                  <c:v>64.60601755686636</c:v>
                </c:pt>
                <c:pt idx="24">
                  <c:v>64.01493937203983</c:v>
                </c:pt>
                <c:pt idx="25">
                  <c:v>63.66825841394486</c:v>
                </c:pt>
                <c:pt idx="26">
                  <c:v>60.864698788924116</c:v>
                </c:pt>
                <c:pt idx="27">
                  <c:v>58.80420343755652</c:v>
                </c:pt>
                <c:pt idx="28">
                  <c:v>57.40991252074852</c:v>
                </c:pt>
                <c:pt idx="29">
                  <c:v>52.569747716563185</c:v>
                </c:pt>
                <c:pt idx="30">
                  <c:v>50.56592221510169</c:v>
                </c:pt>
                <c:pt idx="31">
                  <c:v>49.907314353720565</c:v>
                </c:pt>
                <c:pt idx="32">
                  <c:v>48.67074968355144</c:v>
                </c:pt>
                <c:pt idx="33">
                  <c:v>48.07556164455299</c:v>
                </c:pt>
                <c:pt idx="34">
                  <c:v>48.04778543920956</c:v>
                </c:pt>
                <c:pt idx="35">
                  <c:v>47.73342270470894</c:v>
                </c:pt>
                <c:pt idx="36">
                  <c:v>46.798728177322445</c:v>
                </c:pt>
                <c:pt idx="37">
                  <c:v>45.74476348008107</c:v>
                </c:pt>
                <c:pt idx="38">
                  <c:v>45.35560715100603</c:v>
                </c:pt>
                <c:pt idx="39">
                  <c:v>43.83883927116078</c:v>
                </c:pt>
                <c:pt idx="40">
                  <c:v>43.371879012487454</c:v>
                </c:pt>
                <c:pt idx="41">
                  <c:v>41.53527845764561</c:v>
                </c:pt>
                <c:pt idx="42">
                  <c:v>37.65489453176803</c:v>
                </c:pt>
                <c:pt idx="43">
                  <c:v>36.44393668026343</c:v>
                </c:pt>
                <c:pt idx="44">
                  <c:v>33.911346580132374</c:v>
                </c:pt>
                <c:pt idx="45">
                  <c:v>28.36994672523624</c:v>
                </c:pt>
                <c:pt idx="46">
                  <c:v>25.166697661707566</c:v>
                </c:pt>
                <c:pt idx="47">
                  <c:v>22.543859001231905</c:v>
                </c:pt>
                <c:pt idx="48">
                  <c:v>21.38590700575023</c:v>
                </c:pt>
                <c:pt idx="49">
                  <c:v>20.892169784818037</c:v>
                </c:pt>
                <c:pt idx="50">
                  <c:v>20.501271101888655</c:v>
                </c:pt>
                <c:pt idx="51">
                  <c:v>19.872809926719835</c:v>
                </c:pt>
                <c:pt idx="52">
                  <c:v>19.253207767967346</c:v>
                </c:pt>
                <c:pt idx="53">
                  <c:v>18.329380710762518</c:v>
                </c:pt>
                <c:pt idx="54">
                  <c:v>18.20588438653138</c:v>
                </c:pt>
                <c:pt idx="55">
                  <c:v>15.630082878850809</c:v>
                </c:pt>
                <c:pt idx="56">
                  <c:v>12.627436583391338</c:v>
                </c:pt>
                <c:pt idx="57">
                  <c:v>11.972498154261679</c:v>
                </c:pt>
                <c:pt idx="58">
                  <c:v>7.097173827958828</c:v>
                </c:pt>
                <c:pt idx="59">
                  <c:v>7.06056511458996</c:v>
                </c:pt>
                <c:pt idx="60">
                  <c:v>5.807534785911659</c:v>
                </c:pt>
                <c:pt idx="61">
                  <c:v>1.4872130395828616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消化内科</c:v>
                </c:pt>
                <c:pt idx="2">
                  <c:v>脑病一科</c:v>
                </c:pt>
                <c:pt idx="3">
                  <c:v>创伤骨科</c:v>
                </c:pt>
                <c:pt idx="4">
                  <c:v>内分泌科</c:v>
                </c:pt>
                <c:pt idx="5">
                  <c:v>针灸科</c:v>
                </c:pt>
                <c:pt idx="6">
                  <c:v>微创骨科</c:v>
                </c:pt>
                <c:pt idx="7">
                  <c:v>重症医学科</c:v>
                </c:pt>
                <c:pt idx="8">
                  <c:v>肝病科</c:v>
                </c:pt>
                <c:pt idx="9">
                  <c:v>脾胃病科</c:v>
                </c:pt>
                <c:pt idx="10">
                  <c:v>老年医学科</c:v>
                </c:pt>
                <c:pt idx="11">
                  <c:v>脾胃科消化科合并</c:v>
                </c:pt>
                <c:pt idx="12">
                  <c:v>东区肾病科</c:v>
                </c:pt>
                <c:pt idx="13">
                  <c:v>周围血管科</c:v>
                </c:pt>
                <c:pt idx="14">
                  <c:v>皮肤科</c:v>
                </c:pt>
                <c:pt idx="15">
                  <c:v>西区重症医学科</c:v>
                </c:pt>
                <c:pt idx="16">
                  <c:v>推拿科</c:v>
                </c:pt>
                <c:pt idx="17">
                  <c:v>肝胆外科</c:v>
                </c:pt>
                <c:pt idx="18">
                  <c:v>中医经典科</c:v>
                </c:pt>
                <c:pt idx="19">
                  <c:v>妇二科</c:v>
                </c:pt>
                <c:pt idx="20">
                  <c:v>风湿病科</c:v>
                </c:pt>
                <c:pt idx="21">
                  <c:v>肾病科</c:v>
                </c:pt>
                <c:pt idx="22">
                  <c:v>显微骨科</c:v>
                </c:pt>
                <c:pt idx="23">
                  <c:v>小儿推拿科</c:v>
                </c:pt>
                <c:pt idx="24">
                  <c:v>呼吸内科</c:v>
                </c:pt>
                <c:pt idx="25">
                  <c:v>眼科</c:v>
                </c:pt>
                <c:pt idx="26">
                  <c:v>关节骨科</c:v>
                </c:pt>
                <c:pt idx="27">
                  <c:v>泌尿外科</c:v>
                </c:pt>
                <c:pt idx="28">
                  <c:v>心病一科</c:v>
                </c:pt>
                <c:pt idx="29">
                  <c:v>治未病中心</c:v>
                </c:pt>
                <c:pt idx="30">
                  <c:v>康复科</c:v>
                </c:pt>
                <c:pt idx="31">
                  <c:v>妇科妇二科合并</c:v>
                </c:pt>
                <c:pt idx="32">
                  <c:v>普通外科</c:v>
                </c:pt>
                <c:pt idx="33">
                  <c:v>产科</c:v>
                </c:pt>
                <c:pt idx="34">
                  <c:v>耳鼻喉科</c:v>
                </c:pt>
                <c:pt idx="35">
                  <c:v>身心医学科</c:v>
                </c:pt>
                <c:pt idx="36">
                  <c:v>肛肠科</c:v>
                </c:pt>
                <c:pt idx="37">
                  <c:v>心病四科</c:v>
                </c:pt>
                <c:pt idx="38">
                  <c:v>医院</c:v>
                </c:pt>
                <c:pt idx="39">
                  <c:v>心病二科</c:v>
                </c:pt>
                <c:pt idx="40">
                  <c:v>乳腺甲状腺外科</c:v>
                </c:pt>
                <c:pt idx="41">
                  <c:v>血液科</c:v>
                </c:pt>
                <c:pt idx="42">
                  <c:v>脑病三科</c:v>
                </c:pt>
                <c:pt idx="43">
                  <c:v>运动损伤骨科</c:v>
                </c:pt>
                <c:pt idx="44">
                  <c:v>心血管内科</c:v>
                </c:pt>
                <c:pt idx="45">
                  <c:v>脑病二科</c:v>
                </c:pt>
                <c:pt idx="46">
                  <c:v>美容皮肤科</c:v>
                </c:pt>
                <c:pt idx="47">
                  <c:v>肿瘤内科</c:v>
                </c:pt>
                <c:pt idx="48">
                  <c:v>肾脏内科</c:v>
                </c:pt>
                <c:pt idx="49">
                  <c:v>小儿骨科</c:v>
                </c:pt>
                <c:pt idx="50">
                  <c:v>胸外科</c:v>
                </c:pt>
                <c:pt idx="51">
                  <c:v>儿科</c:v>
                </c:pt>
                <c:pt idx="52">
                  <c:v>男科</c:v>
                </c:pt>
                <c:pt idx="53">
                  <c:v>脊柱骨科</c:v>
                </c:pt>
                <c:pt idx="54">
                  <c:v>妇科</c:v>
                </c:pt>
                <c:pt idx="55">
                  <c:v>心病三科</c:v>
                </c:pt>
                <c:pt idx="56">
                  <c:v>口腔科</c:v>
                </c:pt>
                <c:pt idx="57">
                  <c:v>神经内科</c:v>
                </c:pt>
                <c:pt idx="58">
                  <c:v>综合内科</c:v>
                </c:pt>
                <c:pt idx="59">
                  <c:v>东区重症医学科</c:v>
                </c:pt>
                <c:pt idx="60">
                  <c:v>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96.18476752668334</c:v>
                </c:pt>
                <c:pt idx="2">
                  <c:v>94.73068950197344</c:v>
                </c:pt>
                <c:pt idx="3">
                  <c:v>92.30802131670963</c:v>
                </c:pt>
                <c:pt idx="4">
                  <c:v>90.90754968620018</c:v>
                </c:pt>
                <c:pt idx="5">
                  <c:v>89.54547026170573</c:v>
                </c:pt>
                <c:pt idx="6">
                  <c:v>87.58983164489808</c:v>
                </c:pt>
                <c:pt idx="7">
                  <c:v>87.27332883828875</c:v>
                </c:pt>
                <c:pt idx="8">
                  <c:v>82.3956396943628</c:v>
                </c:pt>
                <c:pt idx="9">
                  <c:v>78.01873761536312</c:v>
                </c:pt>
                <c:pt idx="10">
                  <c:v>77.5554898536082</c:v>
                </c:pt>
                <c:pt idx="11">
                  <c:v>76.94306626391021</c:v>
                </c:pt>
                <c:pt idx="12">
                  <c:v>75.10481226883013</c:v>
                </c:pt>
                <c:pt idx="13">
                  <c:v>74.82786209176304</c:v>
                </c:pt>
                <c:pt idx="14">
                  <c:v>74.44012611254004</c:v>
                </c:pt>
                <c:pt idx="15">
                  <c:v>74.01920826708654</c:v>
                </c:pt>
                <c:pt idx="16">
                  <c:v>73.5533419815764</c:v>
                </c:pt>
                <c:pt idx="17">
                  <c:v>71.70362203175797</c:v>
                </c:pt>
                <c:pt idx="18">
                  <c:v>70.7269939795859</c:v>
                </c:pt>
                <c:pt idx="19">
                  <c:v>69.34463233059344</c:v>
                </c:pt>
                <c:pt idx="20">
                  <c:v>69.0548034074569</c:v>
                </c:pt>
                <c:pt idx="21">
                  <c:v>68.04580878581248</c:v>
                </c:pt>
                <c:pt idx="22">
                  <c:v>67.5846498978521</c:v>
                </c:pt>
                <c:pt idx="23">
                  <c:v>67.04294825828633</c:v>
                </c:pt>
                <c:pt idx="24">
                  <c:v>62.14092836434521</c:v>
                </c:pt>
                <c:pt idx="25">
                  <c:v>61.82597051540093</c:v>
                </c:pt>
                <c:pt idx="26">
                  <c:v>60.19199866916915</c:v>
                </c:pt>
                <c:pt idx="27">
                  <c:v>57.09113752374445</c:v>
                </c:pt>
                <c:pt idx="28">
                  <c:v>53.7145739550043</c:v>
                </c:pt>
                <c:pt idx="29">
                  <c:v>53.014731648392015</c:v>
                </c:pt>
                <c:pt idx="30">
                  <c:v>51.97021867735613</c:v>
                </c:pt>
                <c:pt idx="31">
                  <c:v>51.73051138420312</c:v>
                </c:pt>
                <c:pt idx="32">
                  <c:v>49.81913707719193</c:v>
                </c:pt>
                <c:pt idx="33">
                  <c:v>48.45049161884877</c:v>
                </c:pt>
                <c:pt idx="34">
                  <c:v>48.16927038043665</c:v>
                </c:pt>
                <c:pt idx="35">
                  <c:v>47.71757778898465</c:v>
                </c:pt>
                <c:pt idx="36">
                  <c:v>47.67598523970711</c:v>
                </c:pt>
                <c:pt idx="37">
                  <c:v>47.57128478626407</c:v>
                </c:pt>
                <c:pt idx="38">
                  <c:v>46.8557359754599</c:v>
                </c:pt>
                <c:pt idx="39">
                  <c:v>45.589332565355804</c:v>
                </c:pt>
                <c:pt idx="40">
                  <c:v>35.427293700337046</c:v>
                </c:pt>
                <c:pt idx="41">
                  <c:v>34.381946091077104</c:v>
                </c:pt>
                <c:pt idx="42">
                  <c:v>33.52845540371766</c:v>
                </c:pt>
                <c:pt idx="43">
                  <c:v>30.484473621961275</c:v>
                </c:pt>
                <c:pt idx="44">
                  <c:v>29.455649890534186</c:v>
                </c:pt>
                <c:pt idx="45">
                  <c:v>27.590736512291535</c:v>
                </c:pt>
                <c:pt idx="46">
                  <c:v>22.831708205643313</c:v>
                </c:pt>
                <c:pt idx="47">
                  <c:v>21.728092238113536</c:v>
                </c:pt>
                <c:pt idx="48">
                  <c:v>21.2211396703551</c:v>
                </c:pt>
                <c:pt idx="49">
                  <c:v>21.091309942273973</c:v>
                </c:pt>
                <c:pt idx="50">
                  <c:v>20.946471837610382</c:v>
                </c:pt>
                <c:pt idx="51">
                  <c:v>20.342220800846583</c:v>
                </c:pt>
                <c:pt idx="52">
                  <c:v>16.822730497483054</c:v>
                </c:pt>
                <c:pt idx="53">
                  <c:v>15.95932659388723</c:v>
                </c:pt>
                <c:pt idx="54">
                  <c:v>14.873658308817333</c:v>
                </c:pt>
                <c:pt idx="55">
                  <c:v>12.780094200737107</c:v>
                </c:pt>
                <c:pt idx="56">
                  <c:v>11.326868828977956</c:v>
                </c:pt>
                <c:pt idx="57">
                  <c:v>10.217376512034525</c:v>
                </c:pt>
                <c:pt idx="58">
                  <c:v>6.103244347597653</c:v>
                </c:pt>
                <c:pt idx="59">
                  <c:v>4.283726773656869</c:v>
                </c:pt>
                <c:pt idx="60">
                  <c:v>3.518067326274458</c:v>
                </c:pt>
                <c:pt idx="61">
                  <c:v>0.6104932526944479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乳腺甲状腺外科</c:v>
                </c:pt>
                <c:pt idx="2">
                  <c:v>儿科</c:v>
                </c:pt>
                <c:pt idx="3">
                  <c:v>脾胃病科</c:v>
                </c:pt>
                <c:pt idx="4">
                  <c:v>心病四科</c:v>
                </c:pt>
                <c:pt idx="5">
                  <c:v>神经外科</c:v>
                </c:pt>
                <c:pt idx="6">
                  <c:v>妇科妇二科合并</c:v>
                </c:pt>
                <c:pt idx="7">
                  <c:v>运动损伤骨科</c:v>
                </c:pt>
                <c:pt idx="8">
                  <c:v>中医经典科</c:v>
                </c:pt>
                <c:pt idx="9">
                  <c:v>骨科</c:v>
                </c:pt>
                <c:pt idx="10">
                  <c:v>妇科</c:v>
                </c:pt>
                <c:pt idx="11">
                  <c:v>肾脏内科</c:v>
                </c:pt>
                <c:pt idx="12">
                  <c:v>重症医学科</c:v>
                </c:pt>
                <c:pt idx="13">
                  <c:v>西区重症医学科</c:v>
                </c:pt>
                <c:pt idx="14">
                  <c:v>美容皮肤科</c:v>
                </c:pt>
                <c:pt idx="15">
                  <c:v>周围血管科</c:v>
                </c:pt>
                <c:pt idx="16">
                  <c:v>创伤骨科</c:v>
                </c:pt>
                <c:pt idx="17">
                  <c:v>东区重症医学科</c:v>
                </c:pt>
                <c:pt idx="18">
                  <c:v>显微骨科</c:v>
                </c:pt>
                <c:pt idx="19">
                  <c:v>综合内科</c:v>
                </c:pt>
                <c:pt idx="20">
                  <c:v>康复科</c:v>
                </c:pt>
                <c:pt idx="21">
                  <c:v>推拿科</c:v>
                </c:pt>
                <c:pt idx="22">
                  <c:v>心病二科</c:v>
                </c:pt>
                <c:pt idx="23">
                  <c:v>针灸科</c:v>
                </c:pt>
                <c:pt idx="24">
                  <c:v>神经内科</c:v>
                </c:pt>
                <c:pt idx="25">
                  <c:v>血液科</c:v>
                </c:pt>
                <c:pt idx="26">
                  <c:v>小儿推拿科</c:v>
                </c:pt>
                <c:pt idx="27">
                  <c:v>妇二科</c:v>
                </c:pt>
                <c:pt idx="28">
                  <c:v>医院</c:v>
                </c:pt>
                <c:pt idx="29">
                  <c:v>眼科</c:v>
                </c:pt>
                <c:pt idx="30">
                  <c:v>治未病中心</c:v>
                </c:pt>
                <c:pt idx="31">
                  <c:v>泌尿外科</c:v>
                </c:pt>
                <c:pt idx="32">
                  <c:v>老年医学科</c:v>
                </c:pt>
                <c:pt idx="33">
                  <c:v>脊柱骨科</c:v>
                </c:pt>
                <c:pt idx="34">
                  <c:v>口腔科</c:v>
                </c:pt>
                <c:pt idx="35">
                  <c:v>皮肤科</c:v>
                </c:pt>
                <c:pt idx="36">
                  <c:v>耳鼻喉科</c:v>
                </c:pt>
                <c:pt idx="37">
                  <c:v>肝病科</c:v>
                </c:pt>
                <c:pt idx="38">
                  <c:v>关节骨科</c:v>
                </c:pt>
                <c:pt idx="39">
                  <c:v>产科</c:v>
                </c:pt>
                <c:pt idx="40">
                  <c:v>东区肾病科</c:v>
                </c:pt>
                <c:pt idx="41">
                  <c:v>身心医学科</c:v>
                </c:pt>
                <c:pt idx="42">
                  <c:v>呼吸内科</c:v>
                </c:pt>
                <c:pt idx="43">
                  <c:v>肿瘤内科</c:v>
                </c:pt>
                <c:pt idx="44">
                  <c:v>脑病三科</c:v>
                </c:pt>
                <c:pt idx="45">
                  <c:v>男科</c:v>
                </c:pt>
                <c:pt idx="46">
                  <c:v>中医外治中心</c:v>
                </c:pt>
                <c:pt idx="47">
                  <c:v>心病一科</c:v>
                </c:pt>
                <c:pt idx="48">
                  <c:v>内分泌科</c:v>
                </c:pt>
                <c:pt idx="49">
                  <c:v>小儿骨科</c:v>
                </c:pt>
                <c:pt idx="50">
                  <c:v>消化内科</c:v>
                </c:pt>
                <c:pt idx="51">
                  <c:v>肾病科</c:v>
                </c:pt>
                <c:pt idx="52">
                  <c:v>风湿病科</c:v>
                </c:pt>
                <c:pt idx="53">
                  <c:v>微创骨科</c:v>
                </c:pt>
                <c:pt idx="54">
                  <c:v>脾胃科消化科合并</c:v>
                </c:pt>
                <c:pt idx="55">
                  <c:v>肝胆外科</c:v>
                </c:pt>
                <c:pt idx="56">
                  <c:v>心血管内科</c:v>
                </c:pt>
                <c:pt idx="57">
                  <c:v>胸外科</c:v>
                </c:pt>
                <c:pt idx="58">
                  <c:v>脑病二科</c:v>
                </c:pt>
                <c:pt idx="59">
                  <c:v>普通外科</c:v>
                </c:pt>
                <c:pt idx="60">
                  <c:v>肛肠科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98.92679388153648</c:v>
                </c:pt>
                <c:pt idx="2">
                  <c:v>98.078204327655</c:v>
                </c:pt>
                <c:pt idx="3">
                  <c:v>97.80332978179244</c:v>
                </c:pt>
                <c:pt idx="4">
                  <c:v>96.71650833536442</c:v>
                </c:pt>
                <c:pt idx="5">
                  <c:v>94.55981601587654</c:v>
                </c:pt>
                <c:pt idx="6">
                  <c:v>93.86109940454985</c:v>
                </c:pt>
                <c:pt idx="7">
                  <c:v>92.81634311621674</c:v>
                </c:pt>
                <c:pt idx="8">
                  <c:v>92.19242222392046</c:v>
                </c:pt>
                <c:pt idx="9">
                  <c:v>91.44684098660719</c:v>
                </c:pt>
                <c:pt idx="10">
                  <c:v>90.78445995422365</c:v>
                </c:pt>
                <c:pt idx="11">
                  <c:v>90.52685121566194</c:v>
                </c:pt>
                <c:pt idx="12">
                  <c:v>89.00755221886503</c:v>
                </c:pt>
                <c:pt idx="13">
                  <c:v>87.59903066883955</c:v>
                </c:pt>
                <c:pt idx="14">
                  <c:v>86.74471439636939</c:v>
                </c:pt>
                <c:pt idx="15">
                  <c:v>85.3765536404053</c:v>
                </c:pt>
                <c:pt idx="16">
                  <c:v>84.31700319806743</c:v>
                </c:pt>
                <c:pt idx="17">
                  <c:v>82.15538625408465</c:v>
                </c:pt>
                <c:pt idx="18">
                  <c:v>79.47774352368535</c:v>
                </c:pt>
                <c:pt idx="19">
                  <c:v>77.42248629314429</c:v>
                </c:pt>
                <c:pt idx="20">
                  <c:v>77.23177147107064</c:v>
                </c:pt>
                <c:pt idx="21">
                  <c:v>76.72104950897761</c:v>
                </c:pt>
                <c:pt idx="22">
                  <c:v>75.58966112423711</c:v>
                </c:pt>
                <c:pt idx="23">
                  <c:v>75.5486948351823</c:v>
                </c:pt>
                <c:pt idx="24">
                  <c:v>72.66087093528394</c:v>
                </c:pt>
                <c:pt idx="25">
                  <c:v>67.30866922979442</c:v>
                </c:pt>
                <c:pt idx="26">
                  <c:v>64.97812151813406</c:v>
                </c:pt>
                <c:pt idx="27">
                  <c:v>60.3569943850103</c:v>
                </c:pt>
                <c:pt idx="28">
                  <c:v>60.037233968502605</c:v>
                </c:pt>
                <c:pt idx="29">
                  <c:v>59.94450393658018</c:v>
                </c:pt>
                <c:pt idx="30">
                  <c:v>59.720393836917246</c:v>
                </c:pt>
                <c:pt idx="31">
                  <c:v>59.04816474049733</c:v>
                </c:pt>
                <c:pt idx="32">
                  <c:v>57.73176370793368</c:v>
                </c:pt>
                <c:pt idx="33">
                  <c:v>55.98253292746795</c:v>
                </c:pt>
                <c:pt idx="34">
                  <c:v>51.02228155950388</c:v>
                </c:pt>
                <c:pt idx="35">
                  <c:v>50.65947543263066</c:v>
                </c:pt>
                <c:pt idx="36">
                  <c:v>50.531294977215204</c:v>
                </c:pt>
                <c:pt idx="37">
                  <c:v>46.831823858287656</c:v>
                </c:pt>
                <c:pt idx="38">
                  <c:v>46.397357335464505</c:v>
                </c:pt>
                <c:pt idx="39">
                  <c:v>43.43402657405983</c:v>
                </c:pt>
                <c:pt idx="40">
                  <c:v>42.905214036318924</c:v>
                </c:pt>
                <c:pt idx="41">
                  <c:v>39.367275775060705</c:v>
                </c:pt>
                <c:pt idx="42">
                  <c:v>38.1336429450799</c:v>
                </c:pt>
                <c:pt idx="43">
                  <c:v>37.42804288260141</c:v>
                </c:pt>
                <c:pt idx="44">
                  <c:v>36.53759646265237</c:v>
                </c:pt>
                <c:pt idx="45">
                  <c:v>33.71121305573147</c:v>
                </c:pt>
                <c:pt idx="46">
                  <c:v>32.53466539312844</c:v>
                </c:pt>
                <c:pt idx="47">
                  <c:v>32.104784675136905</c:v>
                </c:pt>
                <c:pt idx="48">
                  <c:v>31.95668278427769</c:v>
                </c:pt>
                <c:pt idx="49">
                  <c:v>26.51274048448044</c:v>
                </c:pt>
                <c:pt idx="50">
                  <c:v>25.776314665015516</c:v>
                </c:pt>
                <c:pt idx="51">
                  <c:v>22.361611521144514</c:v>
                </c:pt>
                <c:pt idx="52">
                  <c:v>20.974540840612644</c:v>
                </c:pt>
                <c:pt idx="53">
                  <c:v>20.592758746750707</c:v>
                </c:pt>
                <c:pt idx="54">
                  <c:v>17.937778698471906</c:v>
                </c:pt>
                <c:pt idx="55">
                  <c:v>14.378593695658092</c:v>
                </c:pt>
                <c:pt idx="56">
                  <c:v>10.969483294241043</c:v>
                </c:pt>
                <c:pt idx="57">
                  <c:v>10.3321888434667</c:v>
                </c:pt>
                <c:pt idx="58">
                  <c:v>6.974092027857079</c:v>
                </c:pt>
                <c:pt idx="59">
                  <c:v>5.878747937482112</c:v>
                </c:pt>
                <c:pt idx="60">
                  <c:v>5.706657784659216</c:v>
                </c:pt>
                <c:pt idx="61">
                  <c:v>1.233558385139179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口腔科</c:v>
                </c:pt>
                <c:pt idx="2">
                  <c:v>呼吸内科</c:v>
                </c:pt>
                <c:pt idx="3">
                  <c:v>肛肠科</c:v>
                </c:pt>
                <c:pt idx="4">
                  <c:v>显微骨科</c:v>
                </c:pt>
                <c:pt idx="5">
                  <c:v>风湿病科</c:v>
                </c:pt>
                <c:pt idx="6">
                  <c:v>脾胃病科</c:v>
                </c:pt>
                <c:pt idx="7">
                  <c:v>耳鼻喉科</c:v>
                </c:pt>
                <c:pt idx="8">
                  <c:v>脊柱骨科</c:v>
                </c:pt>
                <c:pt idx="9">
                  <c:v>东区重症医学科</c:v>
                </c:pt>
                <c:pt idx="10">
                  <c:v>男科</c:v>
                </c:pt>
                <c:pt idx="11">
                  <c:v>重症医学科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妇二科</c:v>
                </c:pt>
                <c:pt idx="15">
                  <c:v>普通外科</c:v>
                </c:pt>
                <c:pt idx="16">
                  <c:v>小儿骨科</c:v>
                </c:pt>
                <c:pt idx="17">
                  <c:v>医院</c:v>
                </c:pt>
                <c:pt idx="18">
                  <c:v>心病四科</c:v>
                </c:pt>
                <c:pt idx="19">
                  <c:v>心血管内科</c:v>
                </c:pt>
                <c:pt idx="20">
                  <c:v>康复科</c:v>
                </c:pt>
                <c:pt idx="21">
                  <c:v>心病二科</c:v>
                </c:pt>
                <c:pt idx="22">
                  <c:v>脾胃科消化科合并</c:v>
                </c:pt>
                <c:pt idx="23">
                  <c:v>身心医学科</c:v>
                </c:pt>
                <c:pt idx="24">
                  <c:v>神经内科</c:v>
                </c:pt>
                <c:pt idx="25">
                  <c:v>创伤骨科</c:v>
                </c:pt>
                <c:pt idx="26">
                  <c:v>中医外治中心</c:v>
                </c:pt>
                <c:pt idx="27">
                  <c:v>眼科</c:v>
                </c:pt>
                <c:pt idx="28">
                  <c:v>胸外科</c:v>
                </c:pt>
                <c:pt idx="29">
                  <c:v>老年医学科</c:v>
                </c:pt>
                <c:pt idx="30">
                  <c:v>心病三科</c:v>
                </c:pt>
                <c:pt idx="31">
                  <c:v>综合内科</c:v>
                </c:pt>
                <c:pt idx="32">
                  <c:v>脑病三科</c:v>
                </c:pt>
                <c:pt idx="33">
                  <c:v>肝病科</c:v>
                </c:pt>
                <c:pt idx="34">
                  <c:v>中医经典科</c:v>
                </c:pt>
                <c:pt idx="35">
                  <c:v>微创骨科</c:v>
                </c:pt>
                <c:pt idx="36">
                  <c:v>内分泌科</c:v>
                </c:pt>
                <c:pt idx="37">
                  <c:v>治未病中心</c:v>
                </c:pt>
                <c:pt idx="38">
                  <c:v>运动损伤骨科</c:v>
                </c:pt>
                <c:pt idx="39">
                  <c:v>关节骨科</c:v>
                </c:pt>
                <c:pt idx="40">
                  <c:v>周围血管科</c:v>
                </c:pt>
                <c:pt idx="41">
                  <c:v>肿瘤内科</c:v>
                </c:pt>
                <c:pt idx="42">
                  <c:v>脑病二科</c:v>
                </c:pt>
                <c:pt idx="43">
                  <c:v>西区重症医学科</c:v>
                </c:pt>
                <c:pt idx="44">
                  <c:v>东区肾病科</c:v>
                </c:pt>
                <c:pt idx="45">
                  <c:v>肝胆外科</c:v>
                </c:pt>
                <c:pt idx="46">
                  <c:v>推拿科</c:v>
                </c:pt>
                <c:pt idx="47">
                  <c:v>针灸科</c:v>
                </c:pt>
                <c:pt idx="48">
                  <c:v>乳腺甲状腺外科</c:v>
                </c:pt>
                <c:pt idx="49">
                  <c:v>肾病科</c:v>
                </c:pt>
                <c:pt idx="50">
                  <c:v>泌尿外科</c:v>
                </c:pt>
                <c:pt idx="51">
                  <c:v>妇科妇二科合并</c:v>
                </c:pt>
                <c:pt idx="52">
                  <c:v>心病一科</c:v>
                </c:pt>
                <c:pt idx="53">
                  <c:v>脑病一科</c:v>
                </c:pt>
                <c:pt idx="54">
                  <c:v>肾脏内科</c:v>
                </c:pt>
                <c:pt idx="55">
                  <c:v>产科</c:v>
                </c:pt>
                <c:pt idx="56">
                  <c:v>消化内科</c:v>
                </c:pt>
                <c:pt idx="57">
                  <c:v>儿科</c:v>
                </c:pt>
                <c:pt idx="58">
                  <c:v>骨科</c:v>
                </c:pt>
                <c:pt idx="59">
                  <c:v>小儿推拿科</c:v>
                </c:pt>
                <c:pt idx="60">
                  <c:v>皮肤科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98.75644446386876</c:v>
                </c:pt>
                <c:pt idx="2">
                  <c:v>98.31748199304675</c:v>
                </c:pt>
                <c:pt idx="3">
                  <c:v>98.30777871081253</c:v>
                </c:pt>
                <c:pt idx="4">
                  <c:v>95.3612817497236</c:v>
                </c:pt>
                <c:pt idx="5">
                  <c:v>93.60455880731722</c:v>
                </c:pt>
                <c:pt idx="6">
                  <c:v>93.12483935626226</c:v>
                </c:pt>
                <c:pt idx="7">
                  <c:v>89.32178698740879</c:v>
                </c:pt>
                <c:pt idx="8">
                  <c:v>88.87240130906387</c:v>
                </c:pt>
                <c:pt idx="9">
                  <c:v>88.28508440528086</c:v>
                </c:pt>
                <c:pt idx="10">
                  <c:v>85.37862019691684</c:v>
                </c:pt>
                <c:pt idx="11">
                  <c:v>85.36229879828373</c:v>
                </c:pt>
                <c:pt idx="12">
                  <c:v>84.49344777293348</c:v>
                </c:pt>
                <c:pt idx="13">
                  <c:v>84.00697033843178</c:v>
                </c:pt>
                <c:pt idx="14">
                  <c:v>80.4511070522934</c:v>
                </c:pt>
                <c:pt idx="15">
                  <c:v>72.60693377896975</c:v>
                </c:pt>
                <c:pt idx="16">
                  <c:v>71.81074866218438</c:v>
                </c:pt>
                <c:pt idx="17">
                  <c:v>70.54978880526357</c:v>
                </c:pt>
                <c:pt idx="18">
                  <c:v>65.57192696803072</c:v>
                </c:pt>
                <c:pt idx="19">
                  <c:v>65.3956973290864</c:v>
                </c:pt>
                <c:pt idx="20">
                  <c:v>63.35807116510594</c:v>
                </c:pt>
                <c:pt idx="21">
                  <c:v>63.31193974007152</c:v>
                </c:pt>
                <c:pt idx="22">
                  <c:v>58.51705460154485</c:v>
                </c:pt>
                <c:pt idx="23">
                  <c:v>57.47709405552435</c:v>
                </c:pt>
                <c:pt idx="24">
                  <c:v>55.243757200882996</c:v>
                </c:pt>
                <c:pt idx="25">
                  <c:v>53.37051389571361</c:v>
                </c:pt>
                <c:pt idx="26">
                  <c:v>48.88513241778538</c:v>
                </c:pt>
                <c:pt idx="27">
                  <c:v>43.85032889184236</c:v>
                </c:pt>
                <c:pt idx="28">
                  <c:v>42.00388365442137</c:v>
                </c:pt>
                <c:pt idx="29">
                  <c:v>40.98605502644801</c:v>
                </c:pt>
                <c:pt idx="30">
                  <c:v>40.78761899271362</c:v>
                </c:pt>
                <c:pt idx="31">
                  <c:v>39.281954086879885</c:v>
                </c:pt>
                <c:pt idx="32">
                  <c:v>38.08394821006837</c:v>
                </c:pt>
                <c:pt idx="33">
                  <c:v>36.70372272284902</c:v>
                </c:pt>
                <c:pt idx="34">
                  <c:v>36.24716653153681</c:v>
                </c:pt>
                <c:pt idx="35">
                  <c:v>33.214522228466315</c:v>
                </c:pt>
                <c:pt idx="36">
                  <c:v>32.57269107090134</c:v>
                </c:pt>
                <c:pt idx="37">
                  <c:v>32.48947720157976</c:v>
                </c:pt>
                <c:pt idx="38">
                  <c:v>29.717219730852825</c:v>
                </c:pt>
                <c:pt idx="39">
                  <c:v>29.204036251529836</c:v>
                </c:pt>
                <c:pt idx="40">
                  <c:v>28.332836780071815</c:v>
                </c:pt>
                <c:pt idx="41">
                  <c:v>26.6489081696245</c:v>
                </c:pt>
                <c:pt idx="42">
                  <c:v>26.569579570461762</c:v>
                </c:pt>
                <c:pt idx="43">
                  <c:v>25.5752720814864</c:v>
                </c:pt>
                <c:pt idx="44">
                  <c:v>25.49417049320335</c:v>
                </c:pt>
                <c:pt idx="45">
                  <c:v>25.437299911544425</c:v>
                </c:pt>
                <c:pt idx="46">
                  <c:v>24.99066720513501</c:v>
                </c:pt>
                <c:pt idx="47">
                  <c:v>23.838389628155742</c:v>
                </c:pt>
                <c:pt idx="48">
                  <c:v>22.236790523237335</c:v>
                </c:pt>
                <c:pt idx="49">
                  <c:v>22.23228586816019</c:v>
                </c:pt>
                <c:pt idx="50">
                  <c:v>19.846294316192132</c:v>
                </c:pt>
                <c:pt idx="51">
                  <c:v>18.01904499121083</c:v>
                </c:pt>
                <c:pt idx="52">
                  <c:v>16.912828646859488</c:v>
                </c:pt>
                <c:pt idx="53">
                  <c:v>12.356106240411767</c:v>
                </c:pt>
                <c:pt idx="54">
                  <c:v>9.149093511085107</c:v>
                </c:pt>
                <c:pt idx="55">
                  <c:v>6.85583659123467</c:v>
                </c:pt>
                <c:pt idx="56">
                  <c:v>4.740519635631005</c:v>
                </c:pt>
                <c:pt idx="57">
                  <c:v>4.392723386037494</c:v>
                </c:pt>
                <c:pt idx="58">
                  <c:v>3.766468914028266</c:v>
                </c:pt>
                <c:pt idx="59">
                  <c:v>3.7499168255021447</c:v>
                </c:pt>
                <c:pt idx="60">
                  <c:v>2.7762362324425567</c:v>
                </c:pt>
                <c:pt idx="61">
                  <c:v>0.5367148678568456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身心医学科</c:v>
                </c:pt>
                <c:pt idx="2">
                  <c:v>康复科</c:v>
                </c:pt>
                <c:pt idx="3">
                  <c:v>口腔科</c:v>
                </c:pt>
                <c:pt idx="4">
                  <c:v>儿科</c:v>
                </c:pt>
                <c:pt idx="5">
                  <c:v>产科</c:v>
                </c:pt>
                <c:pt idx="6">
                  <c:v>内分泌科</c:v>
                </c:pt>
                <c:pt idx="7">
                  <c:v>神经外科</c:v>
                </c:pt>
                <c:pt idx="8">
                  <c:v>推拿科</c:v>
                </c:pt>
                <c:pt idx="9">
                  <c:v>小儿骨科</c:v>
                </c:pt>
                <c:pt idx="10">
                  <c:v>肛肠科</c:v>
                </c:pt>
                <c:pt idx="11">
                  <c:v>显微骨科</c:v>
                </c:pt>
                <c:pt idx="12">
                  <c:v>泌尿外科</c:v>
                </c:pt>
                <c:pt idx="13">
                  <c:v>男科</c:v>
                </c:pt>
                <c:pt idx="14">
                  <c:v>西区重症医学科</c:v>
                </c:pt>
                <c:pt idx="15">
                  <c:v>眼科</c:v>
                </c:pt>
                <c:pt idx="16">
                  <c:v>神经内科</c:v>
                </c:pt>
                <c:pt idx="17">
                  <c:v>普通外科</c:v>
                </c:pt>
                <c:pt idx="18">
                  <c:v>针灸科</c:v>
                </c:pt>
                <c:pt idx="19">
                  <c:v>美容皮肤科</c:v>
                </c:pt>
                <c:pt idx="20">
                  <c:v>周围血管科</c:v>
                </c:pt>
                <c:pt idx="21">
                  <c:v>骨科</c:v>
                </c:pt>
                <c:pt idx="22">
                  <c:v>东区重症医学科</c:v>
                </c:pt>
                <c:pt idx="23">
                  <c:v>血液科</c:v>
                </c:pt>
                <c:pt idx="24">
                  <c:v>呼吸内科</c:v>
                </c:pt>
                <c:pt idx="25">
                  <c:v>综合内科</c:v>
                </c:pt>
                <c:pt idx="26">
                  <c:v>脑病二科</c:v>
                </c:pt>
                <c:pt idx="27">
                  <c:v>消化内科</c:v>
                </c:pt>
                <c:pt idx="28">
                  <c:v>肾脏内科</c:v>
                </c:pt>
                <c:pt idx="29">
                  <c:v>耳鼻喉科</c:v>
                </c:pt>
                <c:pt idx="30">
                  <c:v>心病三科</c:v>
                </c:pt>
                <c:pt idx="31">
                  <c:v>心病一科</c:v>
                </c:pt>
                <c:pt idx="32">
                  <c:v>脾胃科消化科合并</c:v>
                </c:pt>
                <c:pt idx="33">
                  <c:v>医院</c:v>
                </c:pt>
                <c:pt idx="34">
                  <c:v>风湿病科</c:v>
                </c:pt>
                <c:pt idx="35">
                  <c:v>肝胆外科</c:v>
                </c:pt>
                <c:pt idx="36">
                  <c:v>心病二科</c:v>
                </c:pt>
                <c:pt idx="37">
                  <c:v>小儿推拿科</c:v>
                </c:pt>
                <c:pt idx="38">
                  <c:v>心病四科</c:v>
                </c:pt>
                <c:pt idx="39">
                  <c:v>胸外科</c:v>
                </c:pt>
                <c:pt idx="40">
                  <c:v>东区肾病科</c:v>
                </c:pt>
                <c:pt idx="41">
                  <c:v>老年医学科</c:v>
                </c:pt>
                <c:pt idx="42">
                  <c:v>妇二科</c:v>
                </c:pt>
                <c:pt idx="43">
                  <c:v>脾胃病科</c:v>
                </c:pt>
                <c:pt idx="44">
                  <c:v>乳腺甲状腺外科</c:v>
                </c:pt>
                <c:pt idx="45">
                  <c:v>中医经典科</c:v>
                </c:pt>
                <c:pt idx="46">
                  <c:v>脊柱骨科</c:v>
                </c:pt>
                <c:pt idx="47">
                  <c:v>肾病科</c:v>
                </c:pt>
                <c:pt idx="48">
                  <c:v>微创骨科</c:v>
                </c:pt>
                <c:pt idx="49">
                  <c:v>创伤骨科</c:v>
                </c:pt>
                <c:pt idx="50">
                  <c:v>肿瘤内科</c:v>
                </c:pt>
                <c:pt idx="51">
                  <c:v>重症医学科</c:v>
                </c:pt>
                <c:pt idx="52">
                  <c:v>中医外治中心</c:v>
                </c:pt>
                <c:pt idx="53">
                  <c:v>心血管内科</c:v>
                </c:pt>
                <c:pt idx="54">
                  <c:v>关节骨科</c:v>
                </c:pt>
                <c:pt idx="55">
                  <c:v>妇科</c:v>
                </c:pt>
                <c:pt idx="56">
                  <c:v>治未病中心</c:v>
                </c:pt>
                <c:pt idx="57">
                  <c:v>脑病一科</c:v>
                </c:pt>
                <c:pt idx="58">
                  <c:v>脑病三科</c:v>
                </c:pt>
                <c:pt idx="59">
                  <c:v>妇科妇二科合并</c:v>
                </c:pt>
                <c:pt idx="60">
                  <c:v>皮肤科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99.65723638385447</c:v>
                </c:pt>
                <c:pt idx="2">
                  <c:v>92.98885954741499</c:v>
                </c:pt>
                <c:pt idx="3">
                  <c:v>91.59790521029973</c:v>
                </c:pt>
                <c:pt idx="4">
                  <c:v>91.44199470015056</c:v>
                </c:pt>
                <c:pt idx="5">
                  <c:v>89.75118695178686</c:v>
                </c:pt>
                <c:pt idx="6">
                  <c:v>88.91565494355626</c:v>
                </c:pt>
                <c:pt idx="7">
                  <c:v>84.78316509776707</c:v>
                </c:pt>
                <c:pt idx="8">
                  <c:v>83.71370182145587</c:v>
                </c:pt>
                <c:pt idx="9">
                  <c:v>83.67051661795728</c:v>
                </c:pt>
                <c:pt idx="10">
                  <c:v>81.96857200446598</c:v>
                </c:pt>
                <c:pt idx="11">
                  <c:v>79.15520882257329</c:v>
                </c:pt>
                <c:pt idx="12">
                  <c:v>79.07420821059046</c:v>
                </c:pt>
                <c:pt idx="13">
                  <c:v>78.91755934415293</c:v>
                </c:pt>
                <c:pt idx="14">
                  <c:v>78.10394212344791</c:v>
                </c:pt>
                <c:pt idx="15">
                  <c:v>76.50140234126825</c:v>
                </c:pt>
                <c:pt idx="16">
                  <c:v>74.17019832829918</c:v>
                </c:pt>
                <c:pt idx="17">
                  <c:v>73.69056499741119</c:v>
                </c:pt>
                <c:pt idx="18">
                  <c:v>72.63007447153734</c:v>
                </c:pt>
                <c:pt idx="19">
                  <c:v>70.3919528038492</c:v>
                </c:pt>
                <c:pt idx="20">
                  <c:v>65.61360494001046</c:v>
                </c:pt>
                <c:pt idx="21">
                  <c:v>63.2920410812728</c:v>
                </c:pt>
                <c:pt idx="22">
                  <c:v>61.75794803254059</c:v>
                </c:pt>
                <c:pt idx="23">
                  <c:v>57.55448557401551</c:v>
                </c:pt>
                <c:pt idx="24">
                  <c:v>55.291713562562734</c:v>
                </c:pt>
                <c:pt idx="25">
                  <c:v>54.84063767888984</c:v>
                </c:pt>
                <c:pt idx="26">
                  <c:v>54.15613858975561</c:v>
                </c:pt>
                <c:pt idx="27">
                  <c:v>51.43381670140806</c:v>
                </c:pt>
                <c:pt idx="28">
                  <c:v>50.189753819583714</c:v>
                </c:pt>
                <c:pt idx="29">
                  <c:v>49.91569177347938</c:v>
                </c:pt>
                <c:pt idx="30">
                  <c:v>48.686570784221175</c:v>
                </c:pt>
                <c:pt idx="31">
                  <c:v>38.96597828934274</c:v>
                </c:pt>
                <c:pt idx="32">
                  <c:v>37.81675558945356</c:v>
                </c:pt>
                <c:pt idx="33">
                  <c:v>35.911374444933955</c:v>
                </c:pt>
                <c:pt idx="34">
                  <c:v>35.687381050726486</c:v>
                </c:pt>
                <c:pt idx="35">
                  <c:v>33.68640406751294</c:v>
                </c:pt>
                <c:pt idx="36">
                  <c:v>32.20593959738028</c:v>
                </c:pt>
                <c:pt idx="37">
                  <c:v>31.27778304974785</c:v>
                </c:pt>
                <c:pt idx="38">
                  <c:v>29.773372942526347</c:v>
                </c:pt>
                <c:pt idx="39">
                  <c:v>28.196872218576388</c:v>
                </c:pt>
                <c:pt idx="40">
                  <c:v>26.26506879915039</c:v>
                </c:pt>
                <c:pt idx="41">
                  <c:v>23.481265419231455</c:v>
                </c:pt>
                <c:pt idx="42">
                  <c:v>20.675250147885237</c:v>
                </c:pt>
                <c:pt idx="43">
                  <c:v>17.371189945086147</c:v>
                </c:pt>
                <c:pt idx="44">
                  <c:v>16.694067745944444</c:v>
                </c:pt>
                <c:pt idx="45">
                  <c:v>16.368173079422082</c:v>
                </c:pt>
                <c:pt idx="46">
                  <c:v>14.736744914653208</c:v>
                </c:pt>
                <c:pt idx="47">
                  <c:v>12.74705437065056</c:v>
                </c:pt>
                <c:pt idx="48">
                  <c:v>9.851273320367412</c:v>
                </c:pt>
                <c:pt idx="49">
                  <c:v>9.55848894668219</c:v>
                </c:pt>
                <c:pt idx="50">
                  <c:v>9.545928513540536</c:v>
                </c:pt>
                <c:pt idx="51">
                  <c:v>9.500084391798795</c:v>
                </c:pt>
                <c:pt idx="52">
                  <c:v>8.430673873262673</c:v>
                </c:pt>
                <c:pt idx="53">
                  <c:v>8.147647413308855</c:v>
                </c:pt>
                <c:pt idx="54">
                  <c:v>8.023558900173958</c:v>
                </c:pt>
                <c:pt idx="55">
                  <c:v>7.677884971501693</c:v>
                </c:pt>
                <c:pt idx="56">
                  <c:v>7.629205392423032</c:v>
                </c:pt>
                <c:pt idx="57">
                  <c:v>7.51560884294964</c:v>
                </c:pt>
                <c:pt idx="58">
                  <c:v>4.881080899630708</c:v>
                </c:pt>
                <c:pt idx="59">
                  <c:v>2.4431637925704264</c:v>
                </c:pt>
                <c:pt idx="60">
                  <c:v>1.9727759944700938</c:v>
                </c:pt>
                <c:pt idx="61">
                  <c:v>1.8711030316665775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口腔科</c:v>
                </c:pt>
                <c:pt idx="4">
                  <c:v>心病四科</c:v>
                </c:pt>
                <c:pt idx="5">
                  <c:v>妇科</c:v>
                </c:pt>
                <c:pt idx="6">
                  <c:v>肾脏内科</c:v>
                </c:pt>
                <c:pt idx="7">
                  <c:v>脊柱骨科</c:v>
                </c:pt>
                <c:pt idx="8">
                  <c:v>肿瘤内科</c:v>
                </c:pt>
                <c:pt idx="9">
                  <c:v>风湿病科</c:v>
                </c:pt>
                <c:pt idx="10">
                  <c:v>创伤骨科</c:v>
                </c:pt>
                <c:pt idx="11">
                  <c:v>脑病二科</c:v>
                </c:pt>
                <c:pt idx="12">
                  <c:v>西区重症医学科</c:v>
                </c:pt>
                <c:pt idx="13">
                  <c:v>显微骨科</c:v>
                </c:pt>
                <c:pt idx="14">
                  <c:v>针灸科</c:v>
                </c:pt>
                <c:pt idx="15">
                  <c:v>消化内科</c:v>
                </c:pt>
                <c:pt idx="16">
                  <c:v>综合内科</c:v>
                </c:pt>
                <c:pt idx="17">
                  <c:v>妇二科</c:v>
                </c:pt>
                <c:pt idx="18">
                  <c:v>老年医学科</c:v>
                </c:pt>
                <c:pt idx="19">
                  <c:v>心病三科</c:v>
                </c:pt>
                <c:pt idx="20">
                  <c:v>中医经典科</c:v>
                </c:pt>
                <c:pt idx="21">
                  <c:v>肾病科</c:v>
                </c:pt>
                <c:pt idx="22">
                  <c:v>心病二科</c:v>
                </c:pt>
                <c:pt idx="23">
                  <c:v>内分泌科</c:v>
                </c:pt>
                <c:pt idx="24">
                  <c:v>医院</c:v>
                </c:pt>
                <c:pt idx="25">
                  <c:v>产科</c:v>
                </c:pt>
                <c:pt idx="26">
                  <c:v>耳鼻喉科</c:v>
                </c:pt>
                <c:pt idx="27">
                  <c:v>推拿科</c:v>
                </c:pt>
                <c:pt idx="28">
                  <c:v>运动损伤骨科</c:v>
                </c:pt>
                <c:pt idx="29">
                  <c:v>骨科</c:v>
                </c:pt>
                <c:pt idx="30">
                  <c:v>普通外科</c:v>
                </c:pt>
                <c:pt idx="31">
                  <c:v>脾胃病科</c:v>
                </c:pt>
                <c:pt idx="32">
                  <c:v>重症医学科</c:v>
                </c:pt>
                <c:pt idx="33">
                  <c:v>脑病三科</c:v>
                </c:pt>
                <c:pt idx="34">
                  <c:v>东区肾病科</c:v>
                </c:pt>
                <c:pt idx="35">
                  <c:v>乳腺甲状腺外科</c:v>
                </c:pt>
                <c:pt idx="36">
                  <c:v>心病一科</c:v>
                </c:pt>
                <c:pt idx="37">
                  <c:v>血液科</c:v>
                </c:pt>
                <c:pt idx="38">
                  <c:v>关节骨科</c:v>
                </c:pt>
                <c:pt idx="39">
                  <c:v>泌尿外科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小儿推拿科</c:v>
                </c:pt>
                <c:pt idx="43">
                  <c:v>儿科</c:v>
                </c:pt>
                <c:pt idx="44">
                  <c:v>神经内科</c:v>
                </c:pt>
                <c:pt idx="45">
                  <c:v>神经外科</c:v>
                </c:pt>
                <c:pt idx="46">
                  <c:v>肛肠科</c:v>
                </c:pt>
                <c:pt idx="47">
                  <c:v>身心医学科</c:v>
                </c:pt>
                <c:pt idx="48">
                  <c:v>东区重症医学科</c:v>
                </c:pt>
                <c:pt idx="49">
                  <c:v>妇科妇二科合并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男科</c:v>
                </c:pt>
                <c:pt idx="55">
                  <c:v>心血管内科</c:v>
                </c:pt>
                <c:pt idx="56">
                  <c:v>呼吸内科</c:v>
                </c:pt>
                <c:pt idx="57">
                  <c:v>肝病科</c:v>
                </c:pt>
                <c:pt idx="58">
                  <c:v>眼科</c:v>
                </c:pt>
                <c:pt idx="59">
                  <c:v>脑病一科</c:v>
                </c:pt>
                <c:pt idx="60">
                  <c:v>胸外科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98.01629669329067</c:v>
                </c:pt>
                <c:pt idx="2">
                  <c:v>97.18778727533359</c:v>
                </c:pt>
                <c:pt idx="3">
                  <c:v>97.06943938013355</c:v>
                </c:pt>
                <c:pt idx="4">
                  <c:v>96.16799647710853</c:v>
                </c:pt>
                <c:pt idx="5">
                  <c:v>94.8375541501313</c:v>
                </c:pt>
                <c:pt idx="6">
                  <c:v>91.79246855121724</c:v>
                </c:pt>
                <c:pt idx="7">
                  <c:v>91.76407429972737</c:v>
                </c:pt>
                <c:pt idx="8">
                  <c:v>90.03702500606428</c:v>
                </c:pt>
                <c:pt idx="9">
                  <c:v>89.6467153627635</c:v>
                </c:pt>
                <c:pt idx="10">
                  <c:v>84.33056465748602</c:v>
                </c:pt>
                <c:pt idx="11">
                  <c:v>82.33719804211205</c:v>
                </c:pt>
                <c:pt idx="12">
                  <c:v>80.97157640267774</c:v>
                </c:pt>
                <c:pt idx="13">
                  <c:v>80.9222098491252</c:v>
                </c:pt>
                <c:pt idx="14">
                  <c:v>80.7043598812355</c:v>
                </c:pt>
                <c:pt idx="15">
                  <c:v>78.73843127493839</c:v>
                </c:pt>
                <c:pt idx="16">
                  <c:v>78.71746112943521</c:v>
                </c:pt>
                <c:pt idx="17">
                  <c:v>78.0512908049446</c:v>
                </c:pt>
                <c:pt idx="18">
                  <c:v>76.46250407148823</c:v>
                </c:pt>
                <c:pt idx="19">
                  <c:v>72.95235990851388</c:v>
                </c:pt>
                <c:pt idx="20">
                  <c:v>70.66884381562517</c:v>
                </c:pt>
                <c:pt idx="21">
                  <c:v>69.55850980965572</c:v>
                </c:pt>
                <c:pt idx="22">
                  <c:v>67.94455542390929</c:v>
                </c:pt>
                <c:pt idx="23">
                  <c:v>67.35420240358417</c:v>
                </c:pt>
                <c:pt idx="24">
                  <c:v>66.5896651477943</c:v>
                </c:pt>
                <c:pt idx="25">
                  <c:v>61.881886746403815</c:v>
                </c:pt>
                <c:pt idx="26">
                  <c:v>60.75025639567145</c:v>
                </c:pt>
                <c:pt idx="27">
                  <c:v>53.82123399929826</c:v>
                </c:pt>
                <c:pt idx="28">
                  <c:v>53.724382981990935</c:v>
                </c:pt>
                <c:pt idx="29">
                  <c:v>51.8744813389137</c:v>
                </c:pt>
                <c:pt idx="30">
                  <c:v>51.80083149322225</c:v>
                </c:pt>
                <c:pt idx="31">
                  <c:v>49.2751541940006</c:v>
                </c:pt>
                <c:pt idx="32">
                  <c:v>49.1927815263622</c:v>
                </c:pt>
                <c:pt idx="33">
                  <c:v>45.628664625109664</c:v>
                </c:pt>
                <c:pt idx="34">
                  <c:v>45.10610672323898</c:v>
                </c:pt>
                <c:pt idx="35">
                  <c:v>44.49038535784343</c:v>
                </c:pt>
                <c:pt idx="36">
                  <c:v>42.05425652861191</c:v>
                </c:pt>
                <c:pt idx="37">
                  <c:v>40.40712662509028</c:v>
                </c:pt>
                <c:pt idx="38">
                  <c:v>40.17416943232179</c:v>
                </c:pt>
                <c:pt idx="39">
                  <c:v>39.20642497325325</c:v>
                </c:pt>
                <c:pt idx="40">
                  <c:v>38.97206888460495</c:v>
                </c:pt>
                <c:pt idx="41">
                  <c:v>36.61475771949427</c:v>
                </c:pt>
                <c:pt idx="42">
                  <c:v>36.08110641831007</c:v>
                </c:pt>
                <c:pt idx="43">
                  <c:v>34.98407798719278</c:v>
                </c:pt>
                <c:pt idx="44">
                  <c:v>34.28455166665037</c:v>
                </c:pt>
                <c:pt idx="45">
                  <c:v>33.396562555239214</c:v>
                </c:pt>
                <c:pt idx="46">
                  <c:v>32.89657230507381</c:v>
                </c:pt>
                <c:pt idx="47">
                  <c:v>32.81280237187671</c:v>
                </c:pt>
                <c:pt idx="48">
                  <c:v>31.35193429350963</c:v>
                </c:pt>
                <c:pt idx="49">
                  <c:v>18.505222344122544</c:v>
                </c:pt>
                <c:pt idx="50">
                  <c:v>18.02073938606937</c:v>
                </c:pt>
                <c:pt idx="51">
                  <c:v>17.207846721257404</c:v>
                </c:pt>
                <c:pt idx="52">
                  <c:v>15.60667506448101</c:v>
                </c:pt>
                <c:pt idx="53">
                  <c:v>14.190414053233551</c:v>
                </c:pt>
                <c:pt idx="54">
                  <c:v>13.9666121840844</c:v>
                </c:pt>
                <c:pt idx="55">
                  <c:v>12.766971548821191</c:v>
                </c:pt>
                <c:pt idx="56">
                  <c:v>11.610197418993385</c:v>
                </c:pt>
                <c:pt idx="57">
                  <c:v>11.429737658173076</c:v>
                </c:pt>
                <c:pt idx="58">
                  <c:v>10.298460631582655</c:v>
                </c:pt>
                <c:pt idx="59">
                  <c:v>9.067147466232157</c:v>
                </c:pt>
                <c:pt idx="60">
                  <c:v>8.95876454311598</c:v>
                </c:pt>
                <c:pt idx="61">
                  <c:v>3.899118961644146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中医经典科</c:v>
                </c:pt>
                <c:pt idx="2">
                  <c:v>肾病科</c:v>
                </c:pt>
                <c:pt idx="3">
                  <c:v>小儿骨科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乳腺甲状腺外科</c:v>
                </c:pt>
                <c:pt idx="7">
                  <c:v>脾胃病科</c:v>
                </c:pt>
                <c:pt idx="8">
                  <c:v>显微骨科</c:v>
                </c:pt>
                <c:pt idx="9">
                  <c:v>风湿病科</c:v>
                </c:pt>
                <c:pt idx="10">
                  <c:v>肾脏内科</c:v>
                </c:pt>
                <c:pt idx="11">
                  <c:v>眼科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心病一科</c:v>
                </c:pt>
                <c:pt idx="15">
                  <c:v>医院</c:v>
                </c:pt>
                <c:pt idx="16">
                  <c:v>妇二科</c:v>
                </c:pt>
                <c:pt idx="17">
                  <c:v>脑病一科</c:v>
                </c:pt>
                <c:pt idx="18">
                  <c:v>骨科</c:v>
                </c:pt>
                <c:pt idx="19">
                  <c:v>口腔科</c:v>
                </c:pt>
                <c:pt idx="20">
                  <c:v>耳鼻喉科</c:v>
                </c:pt>
                <c:pt idx="21">
                  <c:v>皮肤科</c:v>
                </c:pt>
                <c:pt idx="22">
                  <c:v>心病四科</c:v>
                </c:pt>
                <c:pt idx="23">
                  <c:v>肛肠科</c:v>
                </c:pt>
                <c:pt idx="24">
                  <c:v>肿瘤内科</c:v>
                </c:pt>
                <c:pt idx="25">
                  <c:v>呼吸内科</c:v>
                </c:pt>
                <c:pt idx="26">
                  <c:v>周围血管科</c:v>
                </c:pt>
                <c:pt idx="27">
                  <c:v>肝胆外科</c:v>
                </c:pt>
                <c:pt idx="28">
                  <c:v>微创骨科</c:v>
                </c:pt>
                <c:pt idx="29">
                  <c:v>脾胃科消化科合并</c:v>
                </c:pt>
                <c:pt idx="30">
                  <c:v>产科</c:v>
                </c:pt>
                <c:pt idx="31">
                  <c:v>中医外治中心</c:v>
                </c:pt>
                <c:pt idx="32">
                  <c:v>重症医学科</c:v>
                </c:pt>
                <c:pt idx="33">
                  <c:v>泌尿外科</c:v>
                </c:pt>
                <c:pt idx="34">
                  <c:v>脑病三科</c:v>
                </c:pt>
                <c:pt idx="35">
                  <c:v>身心医学科</c:v>
                </c:pt>
                <c:pt idx="36">
                  <c:v>脑病二科</c:v>
                </c:pt>
                <c:pt idx="37">
                  <c:v>东区肾病科</c:v>
                </c:pt>
                <c:pt idx="38">
                  <c:v>运动损伤骨科</c:v>
                </c:pt>
                <c:pt idx="39">
                  <c:v>西区重症医学科</c:v>
                </c:pt>
                <c:pt idx="40">
                  <c:v>针灸科</c:v>
                </c:pt>
                <c:pt idx="41">
                  <c:v>神经内科</c:v>
                </c:pt>
                <c:pt idx="42">
                  <c:v>康复科</c:v>
                </c:pt>
                <c:pt idx="43">
                  <c:v>血液科</c:v>
                </c:pt>
                <c:pt idx="44">
                  <c:v>神经外科</c:v>
                </c:pt>
                <c:pt idx="45">
                  <c:v>关节骨科</c:v>
                </c:pt>
                <c:pt idx="46">
                  <c:v>小儿推拿科</c:v>
                </c:pt>
                <c:pt idx="47">
                  <c:v>心血管内科</c:v>
                </c:pt>
                <c:pt idx="48">
                  <c:v>儿科</c:v>
                </c:pt>
                <c:pt idx="49">
                  <c:v>东区重症医学科</c:v>
                </c:pt>
                <c:pt idx="50">
                  <c:v>妇科</c:v>
                </c:pt>
                <c:pt idx="51">
                  <c:v>老年医学科</c:v>
                </c:pt>
                <c:pt idx="52">
                  <c:v>男科</c:v>
                </c:pt>
                <c:pt idx="53">
                  <c:v>美容皮肤科</c:v>
                </c:pt>
                <c:pt idx="54">
                  <c:v>内分泌科</c:v>
                </c:pt>
                <c:pt idx="55">
                  <c:v>普通外科</c:v>
                </c:pt>
                <c:pt idx="56">
                  <c:v>脊柱骨科</c:v>
                </c:pt>
                <c:pt idx="57">
                  <c:v>肝病科</c:v>
                </c:pt>
                <c:pt idx="58">
                  <c:v>心病二科</c:v>
                </c:pt>
                <c:pt idx="59">
                  <c:v>综合内科</c:v>
                </c:pt>
                <c:pt idx="60">
                  <c:v>妇科妇二科合并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99.05329834754743</c:v>
                </c:pt>
                <c:pt idx="2">
                  <c:v>98.04309709156256</c:v>
                </c:pt>
                <c:pt idx="3">
                  <c:v>97.21965418921648</c:v>
                </c:pt>
                <c:pt idx="4">
                  <c:v>95.2542494329187</c:v>
                </c:pt>
                <c:pt idx="5">
                  <c:v>91.09812730596761</c:v>
                </c:pt>
                <c:pt idx="6">
                  <c:v>90.1474804509858</c:v>
                </c:pt>
                <c:pt idx="7">
                  <c:v>87.69756095462144</c:v>
                </c:pt>
                <c:pt idx="8">
                  <c:v>87.64641062056654</c:v>
                </c:pt>
                <c:pt idx="9">
                  <c:v>84.52895806096902</c:v>
                </c:pt>
                <c:pt idx="10">
                  <c:v>84.43320651371417</c:v>
                </c:pt>
                <c:pt idx="11">
                  <c:v>82.3020759683602</c:v>
                </c:pt>
                <c:pt idx="12">
                  <c:v>81.58733000881347</c:v>
                </c:pt>
                <c:pt idx="13">
                  <c:v>78.42216712755224</c:v>
                </c:pt>
                <c:pt idx="14">
                  <c:v>78.40019391204105</c:v>
                </c:pt>
                <c:pt idx="15">
                  <c:v>75.83792900793274</c:v>
                </c:pt>
                <c:pt idx="16">
                  <c:v>75.4899891634137</c:v>
                </c:pt>
                <c:pt idx="17">
                  <c:v>74.64055926758604</c:v>
                </c:pt>
                <c:pt idx="18">
                  <c:v>74.1273381570561</c:v>
                </c:pt>
                <c:pt idx="19">
                  <c:v>69.51592847129247</c:v>
                </c:pt>
                <c:pt idx="20">
                  <c:v>69.45981150942794</c:v>
                </c:pt>
                <c:pt idx="21">
                  <c:v>69.158357655354</c:v>
                </c:pt>
                <c:pt idx="22">
                  <c:v>69.12103371906146</c:v>
                </c:pt>
                <c:pt idx="23">
                  <c:v>68.7933281688299</c:v>
                </c:pt>
                <c:pt idx="24">
                  <c:v>67.29793054467719</c:v>
                </c:pt>
                <c:pt idx="25">
                  <c:v>60.56696780529618</c:v>
                </c:pt>
                <c:pt idx="26">
                  <c:v>59.744907834369826</c:v>
                </c:pt>
                <c:pt idx="27">
                  <c:v>58.10169861255489</c:v>
                </c:pt>
                <c:pt idx="28">
                  <c:v>56.905693626562204</c:v>
                </c:pt>
                <c:pt idx="29">
                  <c:v>54.86928102495805</c:v>
                </c:pt>
                <c:pt idx="30">
                  <c:v>53.983456002512945</c:v>
                </c:pt>
                <c:pt idx="31">
                  <c:v>52.361646404184015</c:v>
                </c:pt>
                <c:pt idx="32">
                  <c:v>47.590830543486774</c:v>
                </c:pt>
                <c:pt idx="33">
                  <c:v>47.523554977258165</c:v>
                </c:pt>
                <c:pt idx="34">
                  <c:v>46.89609475855121</c:v>
                </c:pt>
                <c:pt idx="35">
                  <c:v>44.664964720543004</c:v>
                </c:pt>
                <c:pt idx="36">
                  <c:v>44.63091689926165</c:v>
                </c:pt>
                <c:pt idx="37">
                  <c:v>42.410232000463985</c:v>
                </c:pt>
                <c:pt idx="38">
                  <c:v>40.503442761201605</c:v>
                </c:pt>
                <c:pt idx="39">
                  <c:v>40.20977087306599</c:v>
                </c:pt>
                <c:pt idx="40">
                  <c:v>40.14676092953144</c:v>
                </c:pt>
                <c:pt idx="41">
                  <c:v>39.27870920920195</c:v>
                </c:pt>
                <c:pt idx="42">
                  <c:v>37.741916829222696</c:v>
                </c:pt>
                <c:pt idx="43">
                  <c:v>36.08405754080822</c:v>
                </c:pt>
                <c:pt idx="44">
                  <c:v>35.57475449731567</c:v>
                </c:pt>
                <c:pt idx="45">
                  <c:v>32.99811748860548</c:v>
                </c:pt>
                <c:pt idx="46">
                  <c:v>32.01692085958392</c:v>
                </c:pt>
                <c:pt idx="47">
                  <c:v>30.897915215299854</c:v>
                </c:pt>
                <c:pt idx="48">
                  <c:v>27.93921467362338</c:v>
                </c:pt>
                <c:pt idx="49">
                  <c:v>25.916046200070014</c:v>
                </c:pt>
                <c:pt idx="50">
                  <c:v>25.242329409599883</c:v>
                </c:pt>
                <c:pt idx="51">
                  <c:v>22.748920820500153</c:v>
                </c:pt>
                <c:pt idx="52">
                  <c:v>19.22174208018208</c:v>
                </c:pt>
                <c:pt idx="53">
                  <c:v>18.608062369361225</c:v>
                </c:pt>
                <c:pt idx="54">
                  <c:v>15.510740566333393</c:v>
                </c:pt>
                <c:pt idx="55">
                  <c:v>14.580986312613119</c:v>
                </c:pt>
                <c:pt idx="56">
                  <c:v>12.934233571358176</c:v>
                </c:pt>
                <c:pt idx="57">
                  <c:v>12.12115961714373</c:v>
                </c:pt>
                <c:pt idx="58">
                  <c:v>11.988341697209625</c:v>
                </c:pt>
                <c:pt idx="59">
                  <c:v>11.405515718103576</c:v>
                </c:pt>
                <c:pt idx="60">
                  <c:v>9.167429577636582</c:v>
                </c:pt>
                <c:pt idx="61">
                  <c:v>6.4509873214249085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中医经典科</c:v>
                </c:pt>
                <c:pt idx="2">
                  <c:v>口腔科</c:v>
                </c:pt>
                <c:pt idx="3">
                  <c:v>耳鼻喉科</c:v>
                </c:pt>
                <c:pt idx="4">
                  <c:v>风湿病科</c:v>
                </c:pt>
                <c:pt idx="5">
                  <c:v>肝病科</c:v>
                </c:pt>
                <c:pt idx="6">
                  <c:v>东区重症医学科</c:v>
                </c:pt>
                <c:pt idx="7">
                  <c:v>西区重症医学科</c:v>
                </c:pt>
                <c:pt idx="8">
                  <c:v>妇科妇二科合并</c:v>
                </c:pt>
                <c:pt idx="9">
                  <c:v>心血管内科</c:v>
                </c:pt>
                <c:pt idx="10">
                  <c:v>医院</c:v>
                </c:pt>
                <c:pt idx="11">
                  <c:v>泌尿外科</c:v>
                </c:pt>
                <c:pt idx="12">
                  <c:v>重症医学科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脾胃病科</c:v>
                </c:pt>
                <c:pt idx="16">
                  <c:v>神经外科</c:v>
                </c:pt>
                <c:pt idx="17">
                  <c:v>产科</c:v>
                </c:pt>
                <c:pt idx="18">
                  <c:v>综合内科</c:v>
                </c:pt>
                <c:pt idx="19">
                  <c:v>脑病二科</c:v>
                </c:pt>
                <c:pt idx="20">
                  <c:v>胸外科</c:v>
                </c:pt>
                <c:pt idx="21">
                  <c:v>心病三科</c:v>
                </c:pt>
                <c:pt idx="22">
                  <c:v>呼吸内科</c:v>
                </c:pt>
                <c:pt idx="23">
                  <c:v>关节骨科</c:v>
                </c:pt>
                <c:pt idx="24">
                  <c:v>心病一科</c:v>
                </c:pt>
                <c:pt idx="25">
                  <c:v>创伤骨科</c:v>
                </c:pt>
                <c:pt idx="26">
                  <c:v>显微骨科</c:v>
                </c:pt>
                <c:pt idx="27">
                  <c:v>消化内科</c:v>
                </c:pt>
                <c:pt idx="28">
                  <c:v>肝胆外科</c:v>
                </c:pt>
                <c:pt idx="29">
                  <c:v>内分泌科</c:v>
                </c:pt>
                <c:pt idx="30">
                  <c:v>康复科</c:v>
                </c:pt>
                <c:pt idx="31">
                  <c:v>心病四科</c:v>
                </c:pt>
                <c:pt idx="32">
                  <c:v>微创骨科</c:v>
                </c:pt>
                <c:pt idx="33">
                  <c:v>中医外治中心</c:v>
                </c:pt>
                <c:pt idx="34">
                  <c:v>肾病科</c:v>
                </c:pt>
                <c:pt idx="35">
                  <c:v>骨科</c:v>
                </c:pt>
                <c:pt idx="36">
                  <c:v>脑病三科</c:v>
                </c:pt>
                <c:pt idx="37">
                  <c:v>肿瘤内科</c:v>
                </c:pt>
                <c:pt idx="38">
                  <c:v>脑病一科</c:v>
                </c:pt>
                <c:pt idx="39">
                  <c:v>肾脏内科</c:v>
                </c:pt>
                <c:pt idx="40">
                  <c:v>乳腺甲状腺外科</c:v>
                </c:pt>
                <c:pt idx="41">
                  <c:v>眼科</c:v>
                </c:pt>
                <c:pt idx="42">
                  <c:v>运动损伤骨科</c:v>
                </c:pt>
                <c:pt idx="43">
                  <c:v>脾胃科消化科合并</c:v>
                </c:pt>
                <c:pt idx="44">
                  <c:v>血液科</c:v>
                </c:pt>
                <c:pt idx="45">
                  <c:v>普通外科</c:v>
                </c:pt>
                <c:pt idx="46">
                  <c:v>老年医学科</c:v>
                </c:pt>
                <c:pt idx="47">
                  <c:v>男科</c:v>
                </c:pt>
                <c:pt idx="48">
                  <c:v>肛肠科</c:v>
                </c:pt>
                <c:pt idx="49">
                  <c:v>推拿科</c:v>
                </c:pt>
                <c:pt idx="50">
                  <c:v>心病二科</c:v>
                </c:pt>
                <c:pt idx="51">
                  <c:v>神经内科</c:v>
                </c:pt>
                <c:pt idx="52">
                  <c:v>妇二科</c:v>
                </c:pt>
                <c:pt idx="53">
                  <c:v>美容皮肤科</c:v>
                </c:pt>
                <c:pt idx="54">
                  <c:v>治未病中心</c:v>
                </c:pt>
                <c:pt idx="55">
                  <c:v>小儿推拿科</c:v>
                </c:pt>
                <c:pt idx="56">
                  <c:v>身心医学科</c:v>
                </c:pt>
                <c:pt idx="57">
                  <c:v>东区肾病科</c:v>
                </c:pt>
                <c:pt idx="58">
                  <c:v>儿科</c:v>
                </c:pt>
                <c:pt idx="59">
                  <c:v>妇科</c:v>
                </c:pt>
                <c:pt idx="60">
                  <c:v>周围血管科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96.03869446777078</c:v>
                </c:pt>
                <c:pt idx="2">
                  <c:v>95.52928507311846</c:v>
                </c:pt>
                <c:pt idx="3">
                  <c:v>93.92794338776243</c:v>
                </c:pt>
                <c:pt idx="4">
                  <c:v>93.55592985483199</c:v>
                </c:pt>
                <c:pt idx="5">
                  <c:v>93.4735916848475</c:v>
                </c:pt>
                <c:pt idx="6">
                  <c:v>92.69511666252761</c:v>
                </c:pt>
                <c:pt idx="7">
                  <c:v>90.3868657346601</c:v>
                </c:pt>
                <c:pt idx="8">
                  <c:v>89.40693574056498</c:v>
                </c:pt>
                <c:pt idx="9">
                  <c:v>87.26999476404556</c:v>
                </c:pt>
                <c:pt idx="10">
                  <c:v>86.61547598901323</c:v>
                </c:pt>
                <c:pt idx="11">
                  <c:v>86.46092572156346</c:v>
                </c:pt>
                <c:pt idx="12">
                  <c:v>85.95748508311681</c:v>
                </c:pt>
                <c:pt idx="13">
                  <c:v>84.69840047918329</c:v>
                </c:pt>
                <c:pt idx="14">
                  <c:v>84.122840588855</c:v>
                </c:pt>
                <c:pt idx="15">
                  <c:v>82.8293827300971</c:v>
                </c:pt>
                <c:pt idx="16">
                  <c:v>82.07552378387267</c:v>
                </c:pt>
                <c:pt idx="17">
                  <c:v>78.63555599606498</c:v>
                </c:pt>
                <c:pt idx="18">
                  <c:v>76.78668043846743</c:v>
                </c:pt>
                <c:pt idx="19">
                  <c:v>73.28215112681056</c:v>
                </c:pt>
                <c:pt idx="20">
                  <c:v>72.22112147804103</c:v>
                </c:pt>
                <c:pt idx="21">
                  <c:v>69.81110684983238</c:v>
                </c:pt>
                <c:pt idx="22">
                  <c:v>68.84083556676497</c:v>
                </c:pt>
                <c:pt idx="23">
                  <c:v>65.6191359130396</c:v>
                </c:pt>
                <c:pt idx="24">
                  <c:v>63.792391064454904</c:v>
                </c:pt>
                <c:pt idx="25">
                  <c:v>63.373055550927326</c:v>
                </c:pt>
                <c:pt idx="26">
                  <c:v>63.23245638274895</c:v>
                </c:pt>
                <c:pt idx="27">
                  <c:v>62.651140438089875</c:v>
                </c:pt>
                <c:pt idx="28">
                  <c:v>62.63626513452838</c:v>
                </c:pt>
                <c:pt idx="29">
                  <c:v>62.479537481831336</c:v>
                </c:pt>
                <c:pt idx="30">
                  <c:v>58.09306942833646</c:v>
                </c:pt>
                <c:pt idx="31">
                  <c:v>57.33919642779958</c:v>
                </c:pt>
                <c:pt idx="32">
                  <c:v>55.35493001941266</c:v>
                </c:pt>
                <c:pt idx="33">
                  <c:v>52.99501323449748</c:v>
                </c:pt>
                <c:pt idx="34">
                  <c:v>52.647965149743314</c:v>
                </c:pt>
                <c:pt idx="35">
                  <c:v>52.32817406379175</c:v>
                </c:pt>
                <c:pt idx="36">
                  <c:v>51.287630685959876</c:v>
                </c:pt>
                <c:pt idx="37">
                  <c:v>44.85939424399376</c:v>
                </c:pt>
                <c:pt idx="38">
                  <c:v>43.89532178769059</c:v>
                </c:pt>
                <c:pt idx="39">
                  <c:v>40.65602847852656</c:v>
                </c:pt>
                <c:pt idx="40">
                  <c:v>39.055851015799725</c:v>
                </c:pt>
                <c:pt idx="41">
                  <c:v>35.4837919244256</c:v>
                </c:pt>
                <c:pt idx="42">
                  <c:v>35.166152212217284</c:v>
                </c:pt>
                <c:pt idx="43">
                  <c:v>31.562666156868477</c:v>
                </c:pt>
                <c:pt idx="44">
                  <c:v>31.13984640855794</c:v>
                </c:pt>
                <c:pt idx="45">
                  <c:v>28.62881314715125</c:v>
                </c:pt>
                <c:pt idx="46">
                  <c:v>28.43118586590316</c:v>
                </c:pt>
                <c:pt idx="47">
                  <c:v>26.001289603081826</c:v>
                </c:pt>
                <c:pt idx="48">
                  <c:v>23.830153196738593</c:v>
                </c:pt>
                <c:pt idx="49">
                  <c:v>20.671473666664326</c:v>
                </c:pt>
                <c:pt idx="50">
                  <c:v>19.605849704918537</c:v>
                </c:pt>
                <c:pt idx="51">
                  <c:v>19.313775299138033</c:v>
                </c:pt>
                <c:pt idx="52">
                  <c:v>19.28577332940512</c:v>
                </c:pt>
                <c:pt idx="53">
                  <c:v>18.860568652928293</c:v>
                </c:pt>
                <c:pt idx="54">
                  <c:v>18.266781291758836</c:v>
                </c:pt>
                <c:pt idx="55">
                  <c:v>16.28934657407945</c:v>
                </c:pt>
                <c:pt idx="56">
                  <c:v>15.93992768027049</c:v>
                </c:pt>
                <c:pt idx="57">
                  <c:v>13.747551050632676</c:v>
                </c:pt>
                <c:pt idx="58">
                  <c:v>11.005209159405194</c:v>
                </c:pt>
                <c:pt idx="59">
                  <c:v>6.477836706447111</c:v>
                </c:pt>
                <c:pt idx="60">
                  <c:v>6.087867460732593</c:v>
                </c:pt>
                <c:pt idx="61">
                  <c:v>2.3813484644689153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神经内科</c:v>
                </c:pt>
                <c:pt idx="2">
                  <c:v>康复科</c:v>
                </c:pt>
                <c:pt idx="3">
                  <c:v>心血管内科</c:v>
                </c:pt>
                <c:pt idx="4">
                  <c:v>运动损伤骨科</c:v>
                </c:pt>
                <c:pt idx="5">
                  <c:v>泌尿外科</c:v>
                </c:pt>
                <c:pt idx="6">
                  <c:v>肝胆外科</c:v>
                </c:pt>
                <c:pt idx="7">
                  <c:v>血液科</c:v>
                </c:pt>
                <c:pt idx="8">
                  <c:v>儿科</c:v>
                </c:pt>
                <c:pt idx="9">
                  <c:v>推拿科</c:v>
                </c:pt>
                <c:pt idx="10">
                  <c:v>医院</c:v>
                </c:pt>
                <c:pt idx="11">
                  <c:v>神经外科</c:v>
                </c:pt>
                <c:pt idx="12">
                  <c:v>肛肠科</c:v>
                </c:pt>
                <c:pt idx="13">
                  <c:v>耳鼻喉科</c:v>
                </c:pt>
                <c:pt idx="14">
                  <c:v>关节骨科</c:v>
                </c:pt>
                <c:pt idx="15">
                  <c:v>治未病中心</c:v>
                </c:pt>
                <c:pt idx="16">
                  <c:v>心病二科</c:v>
                </c:pt>
                <c:pt idx="17">
                  <c:v>身心医学科</c:v>
                </c:pt>
                <c:pt idx="18">
                  <c:v>美容皮肤科</c:v>
                </c:pt>
                <c:pt idx="19">
                  <c:v>呼吸内科</c:v>
                </c:pt>
                <c:pt idx="20">
                  <c:v>消化内科</c:v>
                </c:pt>
                <c:pt idx="21">
                  <c:v>脾胃病科</c:v>
                </c:pt>
                <c:pt idx="22">
                  <c:v>心病三科</c:v>
                </c:pt>
                <c:pt idx="23">
                  <c:v>口腔科</c:v>
                </c:pt>
                <c:pt idx="24">
                  <c:v>脊柱骨科</c:v>
                </c:pt>
                <c:pt idx="25">
                  <c:v>东区重症医学科</c:v>
                </c:pt>
                <c:pt idx="26">
                  <c:v>肾病科</c:v>
                </c:pt>
                <c:pt idx="27">
                  <c:v>肾脏内科</c:v>
                </c:pt>
                <c:pt idx="28">
                  <c:v>创伤骨科</c:v>
                </c:pt>
                <c:pt idx="29">
                  <c:v>妇科</c:v>
                </c:pt>
                <c:pt idx="30">
                  <c:v>心病四科</c:v>
                </c:pt>
                <c:pt idx="31">
                  <c:v>针灸科</c:v>
                </c:pt>
                <c:pt idx="32">
                  <c:v>脾胃科消化科合并</c:v>
                </c:pt>
                <c:pt idx="33">
                  <c:v>内分泌科</c:v>
                </c:pt>
                <c:pt idx="34">
                  <c:v>妇科妇二科合并</c:v>
                </c:pt>
                <c:pt idx="35">
                  <c:v>西区重症医学科</c:v>
                </c:pt>
                <c:pt idx="36">
                  <c:v>脑病一科</c:v>
                </c:pt>
                <c:pt idx="37">
                  <c:v>老年医学科</c:v>
                </c:pt>
                <c:pt idx="38">
                  <c:v>脑病三科</c:v>
                </c:pt>
                <c:pt idx="39">
                  <c:v>肝病科</c:v>
                </c:pt>
                <c:pt idx="40">
                  <c:v>男科</c:v>
                </c:pt>
                <c:pt idx="41">
                  <c:v>乳腺甲状腺外科</c:v>
                </c:pt>
                <c:pt idx="42">
                  <c:v>小儿骨科</c:v>
                </c:pt>
                <c:pt idx="43">
                  <c:v>普通外科</c:v>
                </c:pt>
                <c:pt idx="44">
                  <c:v>肿瘤内科</c:v>
                </c:pt>
                <c:pt idx="45">
                  <c:v>风湿病科</c:v>
                </c:pt>
                <c:pt idx="46">
                  <c:v>综合内科</c:v>
                </c:pt>
                <c:pt idx="47">
                  <c:v>妇二科</c:v>
                </c:pt>
                <c:pt idx="48">
                  <c:v>周围血管科</c:v>
                </c:pt>
                <c:pt idx="49">
                  <c:v>东区肾病科</c:v>
                </c:pt>
                <c:pt idx="50">
                  <c:v>心病一科</c:v>
                </c:pt>
                <c:pt idx="51">
                  <c:v>微创骨科</c:v>
                </c:pt>
                <c:pt idx="52">
                  <c:v>脑病二科</c:v>
                </c:pt>
                <c:pt idx="53">
                  <c:v>骨科</c:v>
                </c:pt>
                <c:pt idx="54">
                  <c:v>重症医学科</c:v>
                </c:pt>
                <c:pt idx="55">
                  <c:v>眼科</c:v>
                </c:pt>
                <c:pt idx="56">
                  <c:v>中医经典科</c:v>
                </c:pt>
                <c:pt idx="57">
                  <c:v>中医外治中心</c:v>
                </c:pt>
                <c:pt idx="58">
                  <c:v>小儿推拿科</c:v>
                </c:pt>
                <c:pt idx="59">
                  <c:v>显微骨科</c:v>
                </c:pt>
                <c:pt idx="60">
                  <c:v>胸外科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97.18758705343846</c:v>
                </c:pt>
                <c:pt idx="2">
                  <c:v>96.825747088206</c:v>
                </c:pt>
                <c:pt idx="3">
                  <c:v>96.35041238288639</c:v>
                </c:pt>
                <c:pt idx="4">
                  <c:v>95.32999311520774</c:v>
                </c:pt>
                <c:pt idx="5">
                  <c:v>92.53400865389125</c:v>
                </c:pt>
                <c:pt idx="6">
                  <c:v>90.48560544984468</c:v>
                </c:pt>
                <c:pt idx="7">
                  <c:v>89.6724013693624</c:v>
                </c:pt>
                <c:pt idx="8">
                  <c:v>89.17067999829008</c:v>
                </c:pt>
                <c:pt idx="9">
                  <c:v>87.885914827269</c:v>
                </c:pt>
                <c:pt idx="10">
                  <c:v>85.95874180856757</c:v>
                </c:pt>
                <c:pt idx="11">
                  <c:v>85.15543922814483</c:v>
                </c:pt>
                <c:pt idx="12">
                  <c:v>84.5325291897829</c:v>
                </c:pt>
                <c:pt idx="13">
                  <c:v>82.87906152862642</c:v>
                </c:pt>
                <c:pt idx="14">
                  <c:v>79.45574577832103</c:v>
                </c:pt>
                <c:pt idx="15">
                  <c:v>77.5403559996395</c:v>
                </c:pt>
                <c:pt idx="16">
                  <c:v>75.56049455106222</c:v>
                </c:pt>
                <c:pt idx="17">
                  <c:v>75.52143494899083</c:v>
                </c:pt>
                <c:pt idx="18">
                  <c:v>74.5150988987761</c:v>
                </c:pt>
                <c:pt idx="19">
                  <c:v>73.90355705318609</c:v>
                </c:pt>
                <c:pt idx="20">
                  <c:v>71.99904952107704</c:v>
                </c:pt>
                <c:pt idx="21">
                  <c:v>67.09275259660959</c:v>
                </c:pt>
                <c:pt idx="22">
                  <c:v>66.55818077726813</c:v>
                </c:pt>
                <c:pt idx="23">
                  <c:v>66.54112113043128</c:v>
                </c:pt>
                <c:pt idx="24">
                  <c:v>62.30491549427342</c:v>
                </c:pt>
                <c:pt idx="25">
                  <c:v>62.264042684353235</c:v>
                </c:pt>
                <c:pt idx="26">
                  <c:v>59.62566953458318</c:v>
                </c:pt>
                <c:pt idx="27">
                  <c:v>50.67294172537545</c:v>
                </c:pt>
                <c:pt idx="28">
                  <c:v>48.32367549198296</c:v>
                </c:pt>
                <c:pt idx="29">
                  <c:v>46.60241898051274</c:v>
                </c:pt>
                <c:pt idx="30">
                  <c:v>45.70667466647952</c:v>
                </c:pt>
                <c:pt idx="31">
                  <c:v>45.013963982382855</c:v>
                </c:pt>
                <c:pt idx="32">
                  <c:v>36.95281913861743</c:v>
                </c:pt>
                <c:pt idx="33">
                  <c:v>35.72677029681012</c:v>
                </c:pt>
                <c:pt idx="34">
                  <c:v>34.29024004113809</c:v>
                </c:pt>
                <c:pt idx="35">
                  <c:v>33.797751584964715</c:v>
                </c:pt>
                <c:pt idx="36">
                  <c:v>29.936401393118246</c:v>
                </c:pt>
                <c:pt idx="37">
                  <c:v>24.922956710265275</c:v>
                </c:pt>
                <c:pt idx="38">
                  <c:v>24.19689887941172</c:v>
                </c:pt>
                <c:pt idx="39">
                  <c:v>23.775158812885753</c:v>
                </c:pt>
                <c:pt idx="40">
                  <c:v>23.75610060162564</c:v>
                </c:pt>
                <c:pt idx="41">
                  <c:v>23.00463155028295</c:v>
                </c:pt>
                <c:pt idx="42">
                  <c:v>21.33962840466931</c:v>
                </c:pt>
                <c:pt idx="43">
                  <c:v>20.948650598660063</c:v>
                </c:pt>
                <c:pt idx="44">
                  <c:v>20.789184676423062</c:v>
                </c:pt>
                <c:pt idx="45">
                  <c:v>18.900413657851434</c:v>
                </c:pt>
                <c:pt idx="46">
                  <c:v>17.33543490725579</c:v>
                </c:pt>
                <c:pt idx="47">
                  <c:v>14.583989594330475</c:v>
                </c:pt>
                <c:pt idx="48">
                  <c:v>14.017650847504335</c:v>
                </c:pt>
                <c:pt idx="49">
                  <c:v>13.61952881505517</c:v>
                </c:pt>
                <c:pt idx="50">
                  <c:v>11.419744188046188</c:v>
                </c:pt>
                <c:pt idx="51">
                  <c:v>10.802734261539664</c:v>
                </c:pt>
                <c:pt idx="52">
                  <c:v>9.662075636201868</c:v>
                </c:pt>
                <c:pt idx="53">
                  <c:v>7.834305292458594</c:v>
                </c:pt>
                <c:pt idx="54">
                  <c:v>6.0238265037855205</c:v>
                </c:pt>
                <c:pt idx="55">
                  <c:v>5.912654066141647</c:v>
                </c:pt>
                <c:pt idx="56">
                  <c:v>3.9368320561576358</c:v>
                </c:pt>
                <c:pt idx="57">
                  <c:v>3.8246830062385815</c:v>
                </c:pt>
                <c:pt idx="58">
                  <c:v>2.840806673739444</c:v>
                </c:pt>
                <c:pt idx="59">
                  <c:v>2.8344656294867097</c:v>
                </c:pt>
                <c:pt idx="60">
                  <c:v>1.4065863319407554</c:v>
                </c:pt>
                <c:pt idx="61">
                  <c:v>0.504358743677206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综合内科</c:v>
                </c:pt>
                <c:pt idx="2">
                  <c:v>内分泌科</c:v>
                </c:pt>
                <c:pt idx="3">
                  <c:v>妇二科</c:v>
                </c:pt>
                <c:pt idx="4">
                  <c:v>显微骨科</c:v>
                </c:pt>
                <c:pt idx="5">
                  <c:v>美容皮肤科</c:v>
                </c:pt>
                <c:pt idx="6">
                  <c:v>耳鼻喉科</c:v>
                </c:pt>
                <c:pt idx="7">
                  <c:v>神经内科</c:v>
                </c:pt>
                <c:pt idx="8">
                  <c:v>脾胃病科</c:v>
                </c:pt>
                <c:pt idx="9">
                  <c:v>治未病中心</c:v>
                </c:pt>
                <c:pt idx="10">
                  <c:v>中医经典科</c:v>
                </c:pt>
                <c:pt idx="11">
                  <c:v>妇科</c:v>
                </c:pt>
                <c:pt idx="12">
                  <c:v>关节骨科</c:v>
                </c:pt>
                <c:pt idx="13">
                  <c:v>小儿骨科</c:v>
                </c:pt>
                <c:pt idx="14">
                  <c:v>身心医学科</c:v>
                </c:pt>
                <c:pt idx="15">
                  <c:v>男科</c:v>
                </c:pt>
                <c:pt idx="16">
                  <c:v>乳腺甲状腺外科</c:v>
                </c:pt>
                <c:pt idx="17">
                  <c:v>微创骨科</c:v>
                </c:pt>
                <c:pt idx="18">
                  <c:v>周围血管科</c:v>
                </c:pt>
                <c:pt idx="19">
                  <c:v>小儿推拿科</c:v>
                </c:pt>
                <c:pt idx="20">
                  <c:v>东区重症医学科</c:v>
                </c:pt>
                <c:pt idx="21">
                  <c:v>风湿病科</c:v>
                </c:pt>
                <c:pt idx="22">
                  <c:v>心病二科</c:v>
                </c:pt>
                <c:pt idx="23">
                  <c:v>骨科</c:v>
                </c:pt>
                <c:pt idx="24">
                  <c:v>脑病三科</c:v>
                </c:pt>
                <c:pt idx="25">
                  <c:v>心病四科</c:v>
                </c:pt>
                <c:pt idx="26">
                  <c:v>肾病科</c:v>
                </c:pt>
                <c:pt idx="27">
                  <c:v>口腔科</c:v>
                </c:pt>
                <c:pt idx="28">
                  <c:v>肛肠科</c:v>
                </c:pt>
                <c:pt idx="29">
                  <c:v>心血管内科</c:v>
                </c:pt>
                <c:pt idx="30">
                  <c:v>产科</c:v>
                </c:pt>
                <c:pt idx="31">
                  <c:v>脑病一科</c:v>
                </c:pt>
                <c:pt idx="32">
                  <c:v>创伤骨科</c:v>
                </c:pt>
                <c:pt idx="33">
                  <c:v>皮肤科</c:v>
                </c:pt>
                <c:pt idx="34">
                  <c:v>泌尿外科</c:v>
                </c:pt>
                <c:pt idx="35">
                  <c:v>呼吸内科</c:v>
                </c:pt>
                <c:pt idx="36">
                  <c:v>康复科</c:v>
                </c:pt>
                <c:pt idx="37">
                  <c:v>消化内科</c:v>
                </c:pt>
                <c:pt idx="38">
                  <c:v>重症医学科</c:v>
                </c:pt>
                <c:pt idx="39">
                  <c:v>肿瘤内科</c:v>
                </c:pt>
                <c:pt idx="40">
                  <c:v>脾胃科消化科合并</c:v>
                </c:pt>
                <c:pt idx="41">
                  <c:v>心病一科</c:v>
                </c:pt>
                <c:pt idx="42">
                  <c:v>普通外科</c:v>
                </c:pt>
                <c:pt idx="43">
                  <c:v>血液科</c:v>
                </c:pt>
                <c:pt idx="44">
                  <c:v>眼科</c:v>
                </c:pt>
                <c:pt idx="45">
                  <c:v>肾脏内科</c:v>
                </c:pt>
                <c:pt idx="46">
                  <c:v>脑病二科</c:v>
                </c:pt>
                <c:pt idx="47">
                  <c:v>针灸科</c:v>
                </c:pt>
                <c:pt idx="48">
                  <c:v>肝病科</c:v>
                </c:pt>
                <c:pt idx="49">
                  <c:v>中医外治中心</c:v>
                </c:pt>
                <c:pt idx="50">
                  <c:v>胸外科</c:v>
                </c:pt>
                <c:pt idx="51">
                  <c:v>肝胆外科</c:v>
                </c:pt>
                <c:pt idx="52">
                  <c:v>心病三科</c:v>
                </c:pt>
                <c:pt idx="53">
                  <c:v>妇科妇二科合并</c:v>
                </c:pt>
                <c:pt idx="54">
                  <c:v>儿科</c:v>
                </c:pt>
                <c:pt idx="55">
                  <c:v>运动损伤骨科</c:v>
                </c:pt>
                <c:pt idx="56">
                  <c:v>脊柱骨科</c:v>
                </c:pt>
                <c:pt idx="57">
                  <c:v>神经外科</c:v>
                </c:pt>
                <c:pt idx="58">
                  <c:v>推拿科</c:v>
                </c:pt>
                <c:pt idx="59">
                  <c:v>老年医学科</c:v>
                </c:pt>
                <c:pt idx="60">
                  <c:v>西区重症医学科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95.02966028103191</c:v>
                </c:pt>
                <c:pt idx="2">
                  <c:v>93.87813091706923</c:v>
                </c:pt>
                <c:pt idx="3">
                  <c:v>89.44684418883085</c:v>
                </c:pt>
                <c:pt idx="4">
                  <c:v>88.52419654855096</c:v>
                </c:pt>
                <c:pt idx="5">
                  <c:v>88.39556692611713</c:v>
                </c:pt>
                <c:pt idx="6">
                  <c:v>87.85241030684281</c:v>
                </c:pt>
                <c:pt idx="7">
                  <c:v>87.48120089660696</c:v>
                </c:pt>
                <c:pt idx="8">
                  <c:v>85.7037698406161</c:v>
                </c:pt>
                <c:pt idx="9">
                  <c:v>85.01553079176577</c:v>
                </c:pt>
                <c:pt idx="10">
                  <c:v>84.02164120631204</c:v>
                </c:pt>
                <c:pt idx="11">
                  <c:v>83.68305171292484</c:v>
                </c:pt>
                <c:pt idx="12">
                  <c:v>83.34589222955937</c:v>
                </c:pt>
                <c:pt idx="13">
                  <c:v>80.00680542220417</c:v>
                </c:pt>
                <c:pt idx="14">
                  <c:v>79.28930271088437</c:v>
                </c:pt>
                <c:pt idx="15">
                  <c:v>79.14443444511598</c:v>
                </c:pt>
                <c:pt idx="16">
                  <c:v>78.42201050188297</c:v>
                </c:pt>
                <c:pt idx="17">
                  <c:v>75.9420220002336</c:v>
                </c:pt>
                <c:pt idx="18">
                  <c:v>73.31346611057552</c:v>
                </c:pt>
                <c:pt idx="19">
                  <c:v>71.15979758864907</c:v>
                </c:pt>
                <c:pt idx="20">
                  <c:v>69.30879164300434</c:v>
                </c:pt>
                <c:pt idx="21">
                  <c:v>68.33720740309666</c:v>
                </c:pt>
                <c:pt idx="22">
                  <c:v>67.32542675623728</c:v>
                </c:pt>
                <c:pt idx="23">
                  <c:v>65.01697478174087</c:v>
                </c:pt>
                <c:pt idx="24">
                  <c:v>63.82652263638486</c:v>
                </c:pt>
                <c:pt idx="25">
                  <c:v>62.705515731027845</c:v>
                </c:pt>
                <c:pt idx="26">
                  <c:v>59.8802307649723</c:v>
                </c:pt>
                <c:pt idx="27">
                  <c:v>57.19800215911177</c:v>
                </c:pt>
                <c:pt idx="28">
                  <c:v>56.95773010122911</c:v>
                </c:pt>
                <c:pt idx="29">
                  <c:v>56.497561475147414</c:v>
                </c:pt>
                <c:pt idx="30">
                  <c:v>54.777668584690964</c:v>
                </c:pt>
                <c:pt idx="31">
                  <c:v>54.33155419059104</c:v>
                </c:pt>
                <c:pt idx="32">
                  <c:v>50.49619540535408</c:v>
                </c:pt>
                <c:pt idx="33">
                  <c:v>50.201989874251</c:v>
                </c:pt>
                <c:pt idx="34">
                  <c:v>49.944186249851036</c:v>
                </c:pt>
                <c:pt idx="35">
                  <c:v>49.77973512259556</c:v>
                </c:pt>
                <c:pt idx="36">
                  <c:v>49.19069708799687</c:v>
                </c:pt>
                <c:pt idx="37">
                  <c:v>48.37281637487674</c:v>
                </c:pt>
                <c:pt idx="38">
                  <c:v>44.411905908406766</c:v>
                </c:pt>
                <c:pt idx="39">
                  <c:v>43.814392791997676</c:v>
                </c:pt>
                <c:pt idx="40">
                  <c:v>42.260704012572525</c:v>
                </c:pt>
                <c:pt idx="41">
                  <c:v>41.134325143924</c:v>
                </c:pt>
                <c:pt idx="42">
                  <c:v>39.49510193991477</c:v>
                </c:pt>
                <c:pt idx="43">
                  <c:v>39.42068749466386</c:v>
                </c:pt>
                <c:pt idx="44">
                  <c:v>38.776275737770874</c:v>
                </c:pt>
                <c:pt idx="45">
                  <c:v>35.85962791978087</c:v>
                </c:pt>
                <c:pt idx="46">
                  <c:v>35.2814690288598</c:v>
                </c:pt>
                <c:pt idx="47">
                  <c:v>33.40272306722735</c:v>
                </c:pt>
                <c:pt idx="48">
                  <c:v>31.698845653296782</c:v>
                </c:pt>
                <c:pt idx="49">
                  <c:v>31.323111733867677</c:v>
                </c:pt>
                <c:pt idx="50">
                  <c:v>28.22221114018762</c:v>
                </c:pt>
                <c:pt idx="51">
                  <c:v>26.7368366687061</c:v>
                </c:pt>
                <c:pt idx="52">
                  <c:v>25.89341596008287</c:v>
                </c:pt>
                <c:pt idx="53">
                  <c:v>23.69387933846129</c:v>
                </c:pt>
                <c:pt idx="54">
                  <c:v>21.856237489418472</c:v>
                </c:pt>
                <c:pt idx="55">
                  <c:v>20.251723104165798</c:v>
                </c:pt>
                <c:pt idx="56">
                  <c:v>15.629088677367267</c:v>
                </c:pt>
                <c:pt idx="57">
                  <c:v>14.413357538498353</c:v>
                </c:pt>
                <c:pt idx="58">
                  <c:v>8.736576199181634</c:v>
                </c:pt>
                <c:pt idx="59">
                  <c:v>7.675555198687026</c:v>
                </c:pt>
                <c:pt idx="60">
                  <c:v>6.143196142294335</c:v>
                </c:pt>
                <c:pt idx="61">
                  <c:v>0.08118618375671956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脑病一科</c:v>
                </c:pt>
                <c:pt idx="2">
                  <c:v>显微骨科</c:v>
                </c:pt>
                <c:pt idx="3">
                  <c:v>眼科</c:v>
                </c:pt>
                <c:pt idx="4">
                  <c:v>内分泌科</c:v>
                </c:pt>
                <c:pt idx="5">
                  <c:v>神经外科</c:v>
                </c:pt>
                <c:pt idx="6">
                  <c:v>血液科</c:v>
                </c:pt>
                <c:pt idx="7">
                  <c:v>风湿病科</c:v>
                </c:pt>
                <c:pt idx="8">
                  <c:v>妇科</c:v>
                </c:pt>
                <c:pt idx="9">
                  <c:v>产科</c:v>
                </c:pt>
                <c:pt idx="10">
                  <c:v>周围血管科</c:v>
                </c:pt>
                <c:pt idx="11">
                  <c:v>西区重症医学科</c:v>
                </c:pt>
                <c:pt idx="12">
                  <c:v>乳腺甲状腺外科</c:v>
                </c:pt>
                <c:pt idx="13">
                  <c:v>心病二科</c:v>
                </c:pt>
                <c:pt idx="14">
                  <c:v>重症医学科</c:v>
                </c:pt>
                <c:pt idx="15">
                  <c:v>推拿科</c:v>
                </c:pt>
                <c:pt idx="16">
                  <c:v>男科</c:v>
                </c:pt>
                <c:pt idx="17">
                  <c:v>治未病中心</c:v>
                </c:pt>
                <c:pt idx="18">
                  <c:v>呼吸内科</c:v>
                </c:pt>
                <c:pt idx="19">
                  <c:v>东区重症医学科</c:v>
                </c:pt>
                <c:pt idx="20">
                  <c:v>脾胃科消化科合并</c:v>
                </c:pt>
                <c:pt idx="21">
                  <c:v>口腔科</c:v>
                </c:pt>
                <c:pt idx="22">
                  <c:v>肿瘤内科</c:v>
                </c:pt>
                <c:pt idx="23">
                  <c:v>东区肾病科</c:v>
                </c:pt>
                <c:pt idx="24">
                  <c:v>小儿推拿科</c:v>
                </c:pt>
                <c:pt idx="25">
                  <c:v>皮肤科</c:v>
                </c:pt>
                <c:pt idx="26">
                  <c:v>运动损伤骨科</c:v>
                </c:pt>
                <c:pt idx="27">
                  <c:v>综合内科</c:v>
                </c:pt>
                <c:pt idx="28">
                  <c:v>针灸科</c:v>
                </c:pt>
                <c:pt idx="29">
                  <c:v>肾脏内科</c:v>
                </c:pt>
                <c:pt idx="30">
                  <c:v>心病一科</c:v>
                </c:pt>
                <c:pt idx="31">
                  <c:v>心病三科</c:v>
                </c:pt>
                <c:pt idx="32">
                  <c:v>脊柱骨科</c:v>
                </c:pt>
                <c:pt idx="33">
                  <c:v>关节骨科</c:v>
                </c:pt>
                <c:pt idx="34">
                  <c:v>普通外科</c:v>
                </c:pt>
                <c:pt idx="35">
                  <c:v>老年医学科</c:v>
                </c:pt>
                <c:pt idx="36">
                  <c:v>儿科</c:v>
                </c:pt>
                <c:pt idx="37">
                  <c:v>小儿骨科</c:v>
                </c:pt>
                <c:pt idx="38">
                  <c:v>妇科妇二科合并</c:v>
                </c:pt>
                <c:pt idx="39">
                  <c:v>身心医学科</c:v>
                </c:pt>
                <c:pt idx="40">
                  <c:v>脑病二科</c:v>
                </c:pt>
                <c:pt idx="41">
                  <c:v>中医经典科</c:v>
                </c:pt>
                <c:pt idx="42">
                  <c:v>创伤骨科</c:v>
                </c:pt>
                <c:pt idx="43">
                  <c:v>微创骨科</c:v>
                </c:pt>
                <c:pt idx="44">
                  <c:v>美容皮肤科</c:v>
                </c:pt>
                <c:pt idx="45">
                  <c:v>肝病科</c:v>
                </c:pt>
                <c:pt idx="46">
                  <c:v>骨科</c:v>
                </c:pt>
                <c:pt idx="47">
                  <c:v>肾病科</c:v>
                </c:pt>
                <c:pt idx="48">
                  <c:v>脑病三科</c:v>
                </c:pt>
                <c:pt idx="49">
                  <c:v>肛肠科</c:v>
                </c:pt>
                <c:pt idx="50">
                  <c:v>泌尿外科</c:v>
                </c:pt>
                <c:pt idx="51">
                  <c:v>医院</c:v>
                </c:pt>
                <c:pt idx="52">
                  <c:v>中医外治中心</c:v>
                </c:pt>
                <c:pt idx="53">
                  <c:v>消化内科</c:v>
                </c:pt>
                <c:pt idx="54">
                  <c:v>心病四科</c:v>
                </c:pt>
                <c:pt idx="55">
                  <c:v>神经内科</c:v>
                </c:pt>
                <c:pt idx="56">
                  <c:v>心血管内科</c:v>
                </c:pt>
                <c:pt idx="57">
                  <c:v>妇二科</c:v>
                </c:pt>
                <c:pt idx="58">
                  <c:v>脾胃病科</c:v>
                </c:pt>
                <c:pt idx="59">
                  <c:v>胸外科</c:v>
                </c:pt>
                <c:pt idx="60">
                  <c:v>康复科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78.23519221143872</c:v>
                </c:pt>
                <c:pt idx="2">
                  <c:v>73.13354151030376</c:v>
                </c:pt>
                <c:pt idx="3">
                  <c:v>21.118586432742834</c:v>
                </c:pt>
                <c:pt idx="4">
                  <c:v>9.451297536790104</c:v>
                </c:pt>
                <c:pt idx="5">
                  <c:v>9.130963175644036</c:v>
                </c:pt>
                <c:pt idx="6">
                  <c:v>9.027135555803461</c:v>
                </c:pt>
                <c:pt idx="7">
                  <c:v>6.801855834508584</c:v>
                </c:pt>
                <c:pt idx="8">
                  <c:v>6.179160258736845</c:v>
                </c:pt>
                <c:pt idx="9">
                  <c:v>6.074764352139247</c:v>
                </c:pt>
                <c:pt idx="10">
                  <c:v>5.879699111453437</c:v>
                </c:pt>
                <c:pt idx="11">
                  <c:v>4.630791006920228</c:v>
                </c:pt>
                <c:pt idx="12">
                  <c:v>4.427938659914702</c:v>
                </c:pt>
                <c:pt idx="13">
                  <c:v>4.025011818846208</c:v>
                </c:pt>
                <c:pt idx="14">
                  <c:v>4.0025794098736585</c:v>
                </c:pt>
                <c:pt idx="15">
                  <c:v>3.4292783258413273</c:v>
                </c:pt>
                <c:pt idx="16">
                  <c:v>3.202607043042928</c:v>
                </c:pt>
                <c:pt idx="17">
                  <c:v>3.1772801042428225</c:v>
                </c:pt>
                <c:pt idx="18">
                  <c:v>2.9652319937150495</c:v>
                </c:pt>
                <c:pt idx="19">
                  <c:v>2.550870173464603</c:v>
                </c:pt>
                <c:pt idx="20">
                  <c:v>2.3665545765708353</c:v>
                </c:pt>
                <c:pt idx="21">
                  <c:v>2.3362636021309346</c:v>
                </c:pt>
                <c:pt idx="22">
                  <c:v>2.330126223314748</c:v>
                </c:pt>
                <c:pt idx="23">
                  <c:v>2.320009903334385</c:v>
                </c:pt>
                <c:pt idx="24">
                  <c:v>2.311006685903433</c:v>
                </c:pt>
                <c:pt idx="25">
                  <c:v>2.216870707686599</c:v>
                </c:pt>
                <c:pt idx="26">
                  <c:v>2.0703019123917636</c:v>
                </c:pt>
                <c:pt idx="27">
                  <c:v>2.0415397812663154</c:v>
                </c:pt>
                <c:pt idx="28">
                  <c:v>1.7205904355974113</c:v>
                </c:pt>
                <c:pt idx="29">
                  <c:v>1.6310884950049012</c:v>
                </c:pt>
                <c:pt idx="30">
                  <c:v>1.5674036038402632</c:v>
                </c:pt>
                <c:pt idx="31">
                  <c:v>1.3501981601207695</c:v>
                </c:pt>
                <c:pt idx="32">
                  <c:v>1.246889212743145</c:v>
                </c:pt>
                <c:pt idx="33">
                  <c:v>1.217594345600246</c:v>
                </c:pt>
                <c:pt idx="34">
                  <c:v>1.1842509726830481</c:v>
                </c:pt>
                <c:pt idx="35">
                  <c:v>1.1795528197386778</c:v>
                </c:pt>
                <c:pt idx="36">
                  <c:v>1.1464741535619039</c:v>
                </c:pt>
                <c:pt idx="37">
                  <c:v>1.1292487007607348</c:v>
                </c:pt>
                <c:pt idx="38">
                  <c:v>1.1290758265773542</c:v>
                </c:pt>
                <c:pt idx="39">
                  <c:v>1.1204473272056084</c:v>
                </c:pt>
                <c:pt idx="40">
                  <c:v>1.1181847657240696</c:v>
                </c:pt>
                <c:pt idx="41">
                  <c:v>1.0875467831522256</c:v>
                </c:pt>
                <c:pt idx="42">
                  <c:v>1.048095996862076</c:v>
                </c:pt>
                <c:pt idx="43">
                  <c:v>1.036810519419824</c:v>
                </c:pt>
                <c:pt idx="44">
                  <c:v>1.0262136640566935</c:v>
                </c:pt>
                <c:pt idx="45">
                  <c:v>0.9030710749387942</c:v>
                </c:pt>
                <c:pt idx="46">
                  <c:v>0.8998258573996617</c:v>
                </c:pt>
                <c:pt idx="47">
                  <c:v>0.8744650118629204</c:v>
                </c:pt>
                <c:pt idx="48">
                  <c:v>0.8041907993929285</c:v>
                </c:pt>
                <c:pt idx="49">
                  <c:v>0.7757838270220482</c:v>
                </c:pt>
                <c:pt idx="50">
                  <c:v>0.7256708111505915</c:v>
                </c:pt>
                <c:pt idx="51">
                  <c:v>0.724364406245496</c:v>
                </c:pt>
                <c:pt idx="52">
                  <c:v>0.6911523771952859</c:v>
                </c:pt>
                <c:pt idx="53">
                  <c:v>0.6875325062680193</c:v>
                </c:pt>
                <c:pt idx="54">
                  <c:v>0.6792461563555718</c:v>
                </c:pt>
                <c:pt idx="55">
                  <c:v>0.6676844256400171</c:v>
                </c:pt>
                <c:pt idx="56">
                  <c:v>0.6536307873107288</c:v>
                </c:pt>
                <c:pt idx="57">
                  <c:v>0.6513334175304315</c:v>
                </c:pt>
                <c:pt idx="58">
                  <c:v>0.6496358247937488</c:v>
                </c:pt>
                <c:pt idx="59">
                  <c:v>0.6488905253545381</c:v>
                </c:pt>
                <c:pt idx="60">
                  <c:v>0.6466430664600591</c:v>
                </c:pt>
                <c:pt idx="61">
                  <c:v>0.6331233978905227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肛肠科</c:v>
                </c:pt>
                <c:pt idx="2">
                  <c:v>心病二科</c:v>
                </c:pt>
                <c:pt idx="3">
                  <c:v>神经内科</c:v>
                </c:pt>
                <c:pt idx="4">
                  <c:v>骨科</c:v>
                </c:pt>
                <c:pt idx="5">
                  <c:v>肝病科</c:v>
                </c:pt>
                <c:pt idx="6">
                  <c:v>妇二科</c:v>
                </c:pt>
                <c:pt idx="7">
                  <c:v>推拿科</c:v>
                </c:pt>
                <c:pt idx="8">
                  <c:v>中医外治中心</c:v>
                </c:pt>
                <c:pt idx="9">
                  <c:v>肿瘤内科</c:v>
                </c:pt>
                <c:pt idx="10">
                  <c:v>耳鼻喉科</c:v>
                </c:pt>
                <c:pt idx="11">
                  <c:v>风湿病科</c:v>
                </c:pt>
                <c:pt idx="12">
                  <c:v>内分泌科</c:v>
                </c:pt>
                <c:pt idx="13">
                  <c:v>脑病二科</c:v>
                </c:pt>
                <c:pt idx="14">
                  <c:v>口腔科</c:v>
                </c:pt>
                <c:pt idx="15">
                  <c:v>综合内科</c:v>
                </c:pt>
                <c:pt idx="16">
                  <c:v>东区重症医学科</c:v>
                </c:pt>
                <c:pt idx="17">
                  <c:v>脊柱骨科</c:v>
                </c:pt>
                <c:pt idx="18">
                  <c:v>产科</c:v>
                </c:pt>
                <c:pt idx="19">
                  <c:v>重症医学科</c:v>
                </c:pt>
                <c:pt idx="20">
                  <c:v>心病三科</c:v>
                </c:pt>
                <c:pt idx="21">
                  <c:v>康复科</c:v>
                </c:pt>
                <c:pt idx="22">
                  <c:v>乳腺甲状腺外科</c:v>
                </c:pt>
                <c:pt idx="23">
                  <c:v>针灸科</c:v>
                </c:pt>
                <c:pt idx="24">
                  <c:v>小儿推拿科</c:v>
                </c:pt>
                <c:pt idx="25">
                  <c:v>呼吸内科</c:v>
                </c:pt>
                <c:pt idx="26">
                  <c:v>运动损伤骨科</c:v>
                </c:pt>
                <c:pt idx="27">
                  <c:v>治未病中心</c:v>
                </c:pt>
                <c:pt idx="28">
                  <c:v>普通外科</c:v>
                </c:pt>
                <c:pt idx="29">
                  <c:v>脾胃病科</c:v>
                </c:pt>
                <c:pt idx="30">
                  <c:v>男科</c:v>
                </c:pt>
                <c:pt idx="31">
                  <c:v>老年医学科</c:v>
                </c:pt>
                <c:pt idx="32">
                  <c:v>妇科</c:v>
                </c:pt>
                <c:pt idx="33">
                  <c:v>微创骨科</c:v>
                </c:pt>
                <c:pt idx="34">
                  <c:v>美容皮肤科</c:v>
                </c:pt>
                <c:pt idx="35">
                  <c:v>创伤骨科</c:v>
                </c:pt>
                <c:pt idx="36">
                  <c:v>心病四科</c:v>
                </c:pt>
                <c:pt idx="37">
                  <c:v>脾胃科消化科合并</c:v>
                </c:pt>
                <c:pt idx="38">
                  <c:v>小儿骨科</c:v>
                </c:pt>
                <c:pt idx="39">
                  <c:v>胸外科</c:v>
                </c:pt>
                <c:pt idx="40">
                  <c:v>身心医学科</c:v>
                </c:pt>
                <c:pt idx="41">
                  <c:v>儿科</c:v>
                </c:pt>
                <c:pt idx="42">
                  <c:v>肝胆外科</c:v>
                </c:pt>
                <c:pt idx="43">
                  <c:v>神经外科</c:v>
                </c:pt>
                <c:pt idx="44">
                  <c:v>血液科</c:v>
                </c:pt>
                <c:pt idx="45">
                  <c:v>心病一科</c:v>
                </c:pt>
                <c:pt idx="46">
                  <c:v>皮肤科</c:v>
                </c:pt>
                <c:pt idx="47">
                  <c:v>肾病科</c:v>
                </c:pt>
                <c:pt idx="48">
                  <c:v>显微骨科</c:v>
                </c:pt>
                <c:pt idx="49">
                  <c:v>肾脏内科</c:v>
                </c:pt>
                <c:pt idx="50">
                  <c:v>中医经典科</c:v>
                </c:pt>
                <c:pt idx="51">
                  <c:v>心血管内科</c:v>
                </c:pt>
                <c:pt idx="52">
                  <c:v>泌尿外科</c:v>
                </c:pt>
                <c:pt idx="53">
                  <c:v>关节骨科</c:v>
                </c:pt>
                <c:pt idx="54">
                  <c:v>周围血管科</c:v>
                </c:pt>
                <c:pt idx="55">
                  <c:v>脑病一科</c:v>
                </c:pt>
                <c:pt idx="56">
                  <c:v>消化内科</c:v>
                </c:pt>
                <c:pt idx="57">
                  <c:v>脑病三科</c:v>
                </c:pt>
                <c:pt idx="58">
                  <c:v>西区重症医学科</c:v>
                </c:pt>
                <c:pt idx="59">
                  <c:v>妇科妇二科合并</c:v>
                </c:pt>
                <c:pt idx="60">
                  <c:v>东区肾病科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99.67359987961946</c:v>
                </c:pt>
                <c:pt idx="2">
                  <c:v>97.89915527050427</c:v>
                </c:pt>
                <c:pt idx="3">
                  <c:v>97.65854773533077</c:v>
                </c:pt>
                <c:pt idx="4">
                  <c:v>96.04727092242202</c:v>
                </c:pt>
                <c:pt idx="5">
                  <c:v>93.24546155393627</c:v>
                </c:pt>
                <c:pt idx="6">
                  <c:v>91.70342794280255</c:v>
                </c:pt>
                <c:pt idx="7">
                  <c:v>88.8491218993931</c:v>
                </c:pt>
                <c:pt idx="8">
                  <c:v>88.37898110577316</c:v>
                </c:pt>
                <c:pt idx="9">
                  <c:v>86.50246324804792</c:v>
                </c:pt>
                <c:pt idx="10">
                  <c:v>81.84591815037739</c:v>
                </c:pt>
                <c:pt idx="11">
                  <c:v>80.03099242761567</c:v>
                </c:pt>
                <c:pt idx="12">
                  <c:v>78.68298495047655</c:v>
                </c:pt>
                <c:pt idx="13">
                  <c:v>76.58287306931634</c:v>
                </c:pt>
                <c:pt idx="14">
                  <c:v>75.53434880842723</c:v>
                </c:pt>
                <c:pt idx="15">
                  <c:v>72.88616548690737</c:v>
                </c:pt>
                <c:pt idx="16">
                  <c:v>72.35489108236757</c:v>
                </c:pt>
                <c:pt idx="17">
                  <c:v>72.28228023788641</c:v>
                </c:pt>
                <c:pt idx="18">
                  <c:v>72.0266914854792</c:v>
                </c:pt>
                <c:pt idx="19">
                  <c:v>70.7574317320199</c:v>
                </c:pt>
                <c:pt idx="20">
                  <c:v>70.11414798757254</c:v>
                </c:pt>
                <c:pt idx="21">
                  <c:v>67.58774939189676</c:v>
                </c:pt>
                <c:pt idx="22">
                  <c:v>67.2698101101281</c:v>
                </c:pt>
                <c:pt idx="23">
                  <c:v>64.06333938354418</c:v>
                </c:pt>
                <c:pt idx="24">
                  <c:v>63.39761360621527</c:v>
                </c:pt>
                <c:pt idx="25">
                  <c:v>63.35660150447768</c:v>
                </c:pt>
                <c:pt idx="26">
                  <c:v>61.22327921252427</c:v>
                </c:pt>
                <c:pt idx="27">
                  <c:v>60.33223255352858</c:v>
                </c:pt>
                <c:pt idx="28">
                  <c:v>58.16700167427785</c:v>
                </c:pt>
                <c:pt idx="29">
                  <c:v>57.4999015039785</c:v>
                </c:pt>
                <c:pt idx="30">
                  <c:v>57.435547362678534</c:v>
                </c:pt>
                <c:pt idx="31">
                  <c:v>57.32796726614378</c:v>
                </c:pt>
                <c:pt idx="32">
                  <c:v>57.12439191576901</c:v>
                </c:pt>
                <c:pt idx="33">
                  <c:v>51.77831837360949</c:v>
                </c:pt>
                <c:pt idx="34">
                  <c:v>51.22100983587726</c:v>
                </c:pt>
                <c:pt idx="35">
                  <c:v>50.774695615393355</c:v>
                </c:pt>
                <c:pt idx="36">
                  <c:v>50.771467677402455</c:v>
                </c:pt>
                <c:pt idx="37">
                  <c:v>47.228796534117215</c:v>
                </c:pt>
                <c:pt idx="38">
                  <c:v>46.84063412957516</c:v>
                </c:pt>
                <c:pt idx="39">
                  <c:v>44.288758263707614</c:v>
                </c:pt>
                <c:pt idx="40">
                  <c:v>34.53662150374005</c:v>
                </c:pt>
                <c:pt idx="41">
                  <c:v>33.61565266209172</c:v>
                </c:pt>
                <c:pt idx="42">
                  <c:v>33.23787643374929</c:v>
                </c:pt>
                <c:pt idx="43">
                  <c:v>30.94638006377137</c:v>
                </c:pt>
                <c:pt idx="44">
                  <c:v>29.268121876496934</c:v>
                </c:pt>
                <c:pt idx="45">
                  <c:v>29.05260411514592</c:v>
                </c:pt>
                <c:pt idx="46">
                  <c:v>28.079387209819195</c:v>
                </c:pt>
                <c:pt idx="47">
                  <c:v>26.98871279375728</c:v>
                </c:pt>
                <c:pt idx="48">
                  <c:v>26.570315907951553</c:v>
                </c:pt>
                <c:pt idx="49">
                  <c:v>25.964095823102387</c:v>
                </c:pt>
                <c:pt idx="50">
                  <c:v>21.69607470154573</c:v>
                </c:pt>
                <c:pt idx="51">
                  <c:v>20.060907636786087</c:v>
                </c:pt>
                <c:pt idx="52">
                  <c:v>18.78661943626731</c:v>
                </c:pt>
                <c:pt idx="53">
                  <c:v>17.27497815090823</c:v>
                </c:pt>
                <c:pt idx="54">
                  <c:v>15.998371819690792</c:v>
                </c:pt>
                <c:pt idx="55">
                  <c:v>15.466137142833762</c:v>
                </c:pt>
                <c:pt idx="56">
                  <c:v>14.098622438068</c:v>
                </c:pt>
                <c:pt idx="57">
                  <c:v>4.117574360369661</c:v>
                </c:pt>
                <c:pt idx="58">
                  <c:v>2.040910525200813</c:v>
                </c:pt>
                <c:pt idx="59">
                  <c:v>1.2447116095355677</c:v>
                </c:pt>
                <c:pt idx="60">
                  <c:v>1.1072898752725682</c:v>
                </c:pt>
                <c:pt idx="61">
                  <c:v>0.32413957386321623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风湿病科</c:v>
                </c:pt>
                <c:pt idx="2">
                  <c:v>皮肤科</c:v>
                </c:pt>
                <c:pt idx="3">
                  <c:v>儿科</c:v>
                </c:pt>
                <c:pt idx="4">
                  <c:v>产科</c:v>
                </c:pt>
                <c:pt idx="5">
                  <c:v>心病二科</c:v>
                </c:pt>
                <c:pt idx="6">
                  <c:v>综合内科</c:v>
                </c:pt>
                <c:pt idx="7">
                  <c:v>重症医学科</c:v>
                </c:pt>
                <c:pt idx="8">
                  <c:v>心血管内科</c:v>
                </c:pt>
                <c:pt idx="9">
                  <c:v>小儿骨科</c:v>
                </c:pt>
                <c:pt idx="10">
                  <c:v>康复科</c:v>
                </c:pt>
                <c:pt idx="11">
                  <c:v>老年医学科</c:v>
                </c:pt>
                <c:pt idx="12">
                  <c:v>显微骨科</c:v>
                </c:pt>
                <c:pt idx="13">
                  <c:v>乳腺甲状腺外科</c:v>
                </c:pt>
                <c:pt idx="14">
                  <c:v>创伤骨科</c:v>
                </c:pt>
                <c:pt idx="15">
                  <c:v>内分泌科</c:v>
                </c:pt>
                <c:pt idx="16">
                  <c:v>泌尿外科</c:v>
                </c:pt>
                <c:pt idx="17">
                  <c:v>东区肾病科</c:v>
                </c:pt>
                <c:pt idx="18">
                  <c:v>肝病科</c:v>
                </c:pt>
                <c:pt idx="19">
                  <c:v>脾胃病科</c:v>
                </c:pt>
                <c:pt idx="20">
                  <c:v>心病三科</c:v>
                </c:pt>
                <c:pt idx="21">
                  <c:v>医院</c:v>
                </c:pt>
                <c:pt idx="22">
                  <c:v>妇二科</c:v>
                </c:pt>
                <c:pt idx="23">
                  <c:v>心病一科</c:v>
                </c:pt>
                <c:pt idx="24">
                  <c:v>身心医学科</c:v>
                </c:pt>
                <c:pt idx="25">
                  <c:v>胸外科</c:v>
                </c:pt>
                <c:pt idx="26">
                  <c:v>口腔科</c:v>
                </c:pt>
                <c:pt idx="27">
                  <c:v>眼科</c:v>
                </c:pt>
                <c:pt idx="28">
                  <c:v>西区重症医学科</c:v>
                </c:pt>
                <c:pt idx="29">
                  <c:v>血液科</c:v>
                </c:pt>
                <c:pt idx="30">
                  <c:v>肾病科</c:v>
                </c:pt>
                <c:pt idx="31">
                  <c:v>肾脏内科</c:v>
                </c:pt>
                <c:pt idx="32">
                  <c:v>肿瘤内科</c:v>
                </c:pt>
                <c:pt idx="33">
                  <c:v>治未病中心</c:v>
                </c:pt>
                <c:pt idx="34">
                  <c:v>呼吸内科</c:v>
                </c:pt>
                <c:pt idx="35">
                  <c:v>关节骨科</c:v>
                </c:pt>
                <c:pt idx="36">
                  <c:v>中医经典科</c:v>
                </c:pt>
                <c:pt idx="37">
                  <c:v>普通外科</c:v>
                </c:pt>
                <c:pt idx="38">
                  <c:v>中医外治中心</c:v>
                </c:pt>
                <c:pt idx="39">
                  <c:v>周围血管科</c:v>
                </c:pt>
                <c:pt idx="40">
                  <c:v>小儿推拿科</c:v>
                </c:pt>
                <c:pt idx="41">
                  <c:v>脑病一科</c:v>
                </c:pt>
                <c:pt idx="42">
                  <c:v>美容皮肤科</c:v>
                </c:pt>
                <c:pt idx="43">
                  <c:v>耳鼻喉科</c:v>
                </c:pt>
                <c:pt idx="44">
                  <c:v>骨科</c:v>
                </c:pt>
                <c:pt idx="45">
                  <c:v>脾胃科消化科合并</c:v>
                </c:pt>
                <c:pt idx="46">
                  <c:v>运动损伤骨科</c:v>
                </c:pt>
                <c:pt idx="47">
                  <c:v>针灸科</c:v>
                </c:pt>
                <c:pt idx="48">
                  <c:v>妇科妇二科合并</c:v>
                </c:pt>
                <c:pt idx="49">
                  <c:v>消化内科</c:v>
                </c:pt>
                <c:pt idx="50">
                  <c:v>推拿科</c:v>
                </c:pt>
                <c:pt idx="51">
                  <c:v>妇科</c:v>
                </c:pt>
                <c:pt idx="52">
                  <c:v>脑病三科</c:v>
                </c:pt>
                <c:pt idx="53">
                  <c:v>神经外科</c:v>
                </c:pt>
                <c:pt idx="54">
                  <c:v>神经内科</c:v>
                </c:pt>
                <c:pt idx="55">
                  <c:v>男科</c:v>
                </c:pt>
                <c:pt idx="56">
                  <c:v>东区重症医学科</c:v>
                </c:pt>
                <c:pt idx="57">
                  <c:v>脊柱骨科</c:v>
                </c:pt>
                <c:pt idx="58">
                  <c:v>肛肠科</c:v>
                </c:pt>
                <c:pt idx="59">
                  <c:v>心病四科</c:v>
                </c:pt>
                <c:pt idx="60">
                  <c:v>脑病二科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97.12903381625294</c:v>
                </c:pt>
                <c:pt idx="2">
                  <c:v>96.8712768244344</c:v>
                </c:pt>
                <c:pt idx="3">
                  <c:v>94.4847255226447</c:v>
                </c:pt>
                <c:pt idx="4">
                  <c:v>92.20402121977665</c:v>
                </c:pt>
                <c:pt idx="5">
                  <c:v>91.1319703215922</c:v>
                </c:pt>
                <c:pt idx="6">
                  <c:v>90.27964689157251</c:v>
                </c:pt>
                <c:pt idx="7">
                  <c:v>90.00035188060517</c:v>
                </c:pt>
                <c:pt idx="8">
                  <c:v>88.09507714216248</c:v>
                </c:pt>
                <c:pt idx="9">
                  <c:v>87.91099555498421</c:v>
                </c:pt>
                <c:pt idx="10">
                  <c:v>85.73513365601147</c:v>
                </c:pt>
                <c:pt idx="11">
                  <c:v>83.4494157995513</c:v>
                </c:pt>
                <c:pt idx="12">
                  <c:v>82.45185182021868</c:v>
                </c:pt>
                <c:pt idx="13">
                  <c:v>82.03981325994312</c:v>
                </c:pt>
                <c:pt idx="14">
                  <c:v>80.71201050536878</c:v>
                </c:pt>
                <c:pt idx="15">
                  <c:v>77.6571858198987</c:v>
                </c:pt>
                <c:pt idx="16">
                  <c:v>75.97451243322149</c:v>
                </c:pt>
                <c:pt idx="17">
                  <c:v>74.85967675079456</c:v>
                </c:pt>
                <c:pt idx="18">
                  <c:v>70.89645359539777</c:v>
                </c:pt>
                <c:pt idx="19">
                  <c:v>69.30006531626248</c:v>
                </c:pt>
                <c:pt idx="20">
                  <c:v>68.06331723745085</c:v>
                </c:pt>
                <c:pt idx="21">
                  <c:v>63.78892297893366</c:v>
                </c:pt>
                <c:pt idx="22">
                  <c:v>62.63874164837707</c:v>
                </c:pt>
                <c:pt idx="23">
                  <c:v>61.18468806380607</c:v>
                </c:pt>
                <c:pt idx="24">
                  <c:v>60.37071424450145</c:v>
                </c:pt>
                <c:pt idx="25">
                  <c:v>56.35504956406704</c:v>
                </c:pt>
                <c:pt idx="26">
                  <c:v>55.951478074242445</c:v>
                </c:pt>
                <c:pt idx="27">
                  <c:v>53.329305805527746</c:v>
                </c:pt>
                <c:pt idx="28">
                  <c:v>52.91640593432107</c:v>
                </c:pt>
                <c:pt idx="29">
                  <c:v>52.534982545524066</c:v>
                </c:pt>
                <c:pt idx="30">
                  <c:v>50.51189490230982</c:v>
                </c:pt>
                <c:pt idx="31">
                  <c:v>47.251081310048214</c:v>
                </c:pt>
                <c:pt idx="32">
                  <c:v>46.878845018804824</c:v>
                </c:pt>
                <c:pt idx="33">
                  <c:v>46.82516127307799</c:v>
                </c:pt>
                <c:pt idx="34">
                  <c:v>46.25832822213022</c:v>
                </c:pt>
                <c:pt idx="35">
                  <c:v>45.86316164942415</c:v>
                </c:pt>
                <c:pt idx="36">
                  <c:v>42.79349188065103</c:v>
                </c:pt>
                <c:pt idx="37">
                  <c:v>39.449532648005494</c:v>
                </c:pt>
                <c:pt idx="38">
                  <c:v>39.33196912319563</c:v>
                </c:pt>
                <c:pt idx="39">
                  <c:v>38.676794350488386</c:v>
                </c:pt>
                <c:pt idx="40">
                  <c:v>36.24915594535298</c:v>
                </c:pt>
                <c:pt idx="41">
                  <c:v>36.214905305560066</c:v>
                </c:pt>
                <c:pt idx="42">
                  <c:v>33.86535653904462</c:v>
                </c:pt>
                <c:pt idx="43">
                  <c:v>32.68291108864573</c:v>
                </c:pt>
                <c:pt idx="44">
                  <c:v>31.22286177128692</c:v>
                </c:pt>
                <c:pt idx="45">
                  <c:v>30.876181988146648</c:v>
                </c:pt>
                <c:pt idx="46">
                  <c:v>30.79208485458071</c:v>
                </c:pt>
                <c:pt idx="47">
                  <c:v>26.144787000383587</c:v>
                </c:pt>
                <c:pt idx="48">
                  <c:v>25.078495973053997</c:v>
                </c:pt>
                <c:pt idx="49">
                  <c:v>20.55307443314605</c:v>
                </c:pt>
                <c:pt idx="50">
                  <c:v>20.34060580165151</c:v>
                </c:pt>
                <c:pt idx="51">
                  <c:v>19.45026389314124</c:v>
                </c:pt>
                <c:pt idx="52">
                  <c:v>17.159055376938287</c:v>
                </c:pt>
                <c:pt idx="53">
                  <c:v>15.216948026028534</c:v>
                </c:pt>
                <c:pt idx="54">
                  <c:v>11.860220462266902</c:v>
                </c:pt>
                <c:pt idx="55">
                  <c:v>6.49498465466368</c:v>
                </c:pt>
                <c:pt idx="56">
                  <c:v>6.2547945130969635</c:v>
                </c:pt>
                <c:pt idx="57">
                  <c:v>4.8127393120616935</c:v>
                </c:pt>
                <c:pt idx="58">
                  <c:v>2.8830465343864704</c:v>
                </c:pt>
                <c:pt idx="59">
                  <c:v>1.8981263703782694</c:v>
                </c:pt>
                <c:pt idx="60">
                  <c:v>0.989868907984103</c:v>
                </c:pt>
                <c:pt idx="61">
                  <c:v>0.8803224295004357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口腔科</c:v>
                </c:pt>
                <c:pt idx="2">
                  <c:v>乳腺甲状腺外科</c:v>
                </c:pt>
                <c:pt idx="3">
                  <c:v>脑病三科</c:v>
                </c:pt>
                <c:pt idx="4">
                  <c:v>重症医学科</c:v>
                </c:pt>
                <c:pt idx="5">
                  <c:v>西区重症医学科</c:v>
                </c:pt>
                <c:pt idx="6">
                  <c:v>脾胃病科</c:v>
                </c:pt>
                <c:pt idx="7">
                  <c:v>脊柱骨科</c:v>
                </c:pt>
                <c:pt idx="8">
                  <c:v>脑病二科</c:v>
                </c:pt>
                <c:pt idx="9">
                  <c:v>脑病一科</c:v>
                </c:pt>
                <c:pt idx="10">
                  <c:v>皮肤科</c:v>
                </c:pt>
                <c:pt idx="11">
                  <c:v>胸外科</c:v>
                </c:pt>
                <c:pt idx="12">
                  <c:v>老年医学科</c:v>
                </c:pt>
                <c:pt idx="13">
                  <c:v>肿瘤内科</c:v>
                </c:pt>
                <c:pt idx="14">
                  <c:v>妇科妇二科合并</c:v>
                </c:pt>
                <c:pt idx="15">
                  <c:v>中医外治中心</c:v>
                </c:pt>
                <c:pt idx="16">
                  <c:v>微创骨科</c:v>
                </c:pt>
                <c:pt idx="17">
                  <c:v>心病四科</c:v>
                </c:pt>
                <c:pt idx="18">
                  <c:v>中医经典科</c:v>
                </c:pt>
                <c:pt idx="19">
                  <c:v>治未病中心</c:v>
                </c:pt>
                <c:pt idx="20">
                  <c:v>呼吸内科</c:v>
                </c:pt>
                <c:pt idx="21">
                  <c:v>美容皮肤科</c:v>
                </c:pt>
                <c:pt idx="22">
                  <c:v>医院</c:v>
                </c:pt>
                <c:pt idx="23">
                  <c:v>周围血管科</c:v>
                </c:pt>
                <c:pt idx="24">
                  <c:v>肾病科</c:v>
                </c:pt>
                <c:pt idx="25">
                  <c:v>东区重症医学科</c:v>
                </c:pt>
                <c:pt idx="26">
                  <c:v>妇科</c:v>
                </c:pt>
                <c:pt idx="27">
                  <c:v>心病一科</c:v>
                </c:pt>
                <c:pt idx="28">
                  <c:v>神经内科</c:v>
                </c:pt>
                <c:pt idx="29">
                  <c:v>耳鼻喉科</c:v>
                </c:pt>
                <c:pt idx="30">
                  <c:v>男科</c:v>
                </c:pt>
                <c:pt idx="31">
                  <c:v>创伤骨科</c:v>
                </c:pt>
                <c:pt idx="32">
                  <c:v>产科</c:v>
                </c:pt>
                <c:pt idx="33">
                  <c:v>运动损伤骨科</c:v>
                </c:pt>
                <c:pt idx="34">
                  <c:v>脾胃科消化科合并</c:v>
                </c:pt>
                <c:pt idx="35">
                  <c:v>显微骨科</c:v>
                </c:pt>
                <c:pt idx="36">
                  <c:v>风湿病科</c:v>
                </c:pt>
                <c:pt idx="37">
                  <c:v>泌尿外科</c:v>
                </c:pt>
                <c:pt idx="38">
                  <c:v>针灸科</c:v>
                </c:pt>
                <c:pt idx="39">
                  <c:v>妇二科</c:v>
                </c:pt>
                <c:pt idx="40">
                  <c:v>肝病科</c:v>
                </c:pt>
                <c:pt idx="41">
                  <c:v>普通外科</c:v>
                </c:pt>
                <c:pt idx="42">
                  <c:v>神经外科</c:v>
                </c:pt>
                <c:pt idx="43">
                  <c:v>肝胆外科</c:v>
                </c:pt>
                <c:pt idx="44">
                  <c:v>肛肠科</c:v>
                </c:pt>
                <c:pt idx="45">
                  <c:v>眼科</c:v>
                </c:pt>
                <c:pt idx="46">
                  <c:v>儿科</c:v>
                </c:pt>
                <c:pt idx="47">
                  <c:v>小儿骨科</c:v>
                </c:pt>
                <c:pt idx="48">
                  <c:v>东区肾病科</c:v>
                </c:pt>
                <c:pt idx="49">
                  <c:v>肾脏内科</c:v>
                </c:pt>
                <c:pt idx="50">
                  <c:v>血液科</c:v>
                </c:pt>
                <c:pt idx="51">
                  <c:v>康复科</c:v>
                </c:pt>
                <c:pt idx="52">
                  <c:v>心病二科</c:v>
                </c:pt>
                <c:pt idx="53">
                  <c:v>小儿推拿科</c:v>
                </c:pt>
                <c:pt idx="54">
                  <c:v>骨科</c:v>
                </c:pt>
                <c:pt idx="55">
                  <c:v>消化内科</c:v>
                </c:pt>
                <c:pt idx="56">
                  <c:v>综合内科</c:v>
                </c:pt>
                <c:pt idx="57">
                  <c:v>心血管内科</c:v>
                </c:pt>
                <c:pt idx="58">
                  <c:v>心病三科</c:v>
                </c:pt>
                <c:pt idx="59">
                  <c:v>推拿科</c:v>
                </c:pt>
                <c:pt idx="60">
                  <c:v>内分泌科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99.15352277302087</c:v>
                </c:pt>
                <c:pt idx="2">
                  <c:v>98.95525619557579</c:v>
                </c:pt>
                <c:pt idx="3">
                  <c:v>97.38834166744896</c:v>
                </c:pt>
                <c:pt idx="4">
                  <c:v>92.43989329484192</c:v>
                </c:pt>
                <c:pt idx="5">
                  <c:v>82.26088015513271</c:v>
                </c:pt>
                <c:pt idx="6">
                  <c:v>79.94389456981604</c:v>
                </c:pt>
                <c:pt idx="7">
                  <c:v>77.7015879190115</c:v>
                </c:pt>
                <c:pt idx="8">
                  <c:v>76.86882107078324</c:v>
                </c:pt>
                <c:pt idx="9">
                  <c:v>73.16205794684831</c:v>
                </c:pt>
                <c:pt idx="10">
                  <c:v>72.99277370811721</c:v>
                </c:pt>
                <c:pt idx="11">
                  <c:v>72.09897284073274</c:v>
                </c:pt>
                <c:pt idx="12">
                  <c:v>70.73468003108316</c:v>
                </c:pt>
                <c:pt idx="13">
                  <c:v>68.70159619625609</c:v>
                </c:pt>
                <c:pt idx="14">
                  <c:v>66.34070336351998</c:v>
                </c:pt>
                <c:pt idx="15">
                  <c:v>65.07572140569646</c:v>
                </c:pt>
                <c:pt idx="16">
                  <c:v>65.07053003308904</c:v>
                </c:pt>
                <c:pt idx="17">
                  <c:v>60.28584541743992</c:v>
                </c:pt>
                <c:pt idx="18">
                  <c:v>58.65283145085307</c:v>
                </c:pt>
                <c:pt idx="19">
                  <c:v>56.850179238782445</c:v>
                </c:pt>
                <c:pt idx="20">
                  <c:v>56.78382372560262</c:v>
                </c:pt>
                <c:pt idx="21">
                  <c:v>56.238127687445946</c:v>
                </c:pt>
                <c:pt idx="22">
                  <c:v>55.32284834816696</c:v>
                </c:pt>
                <c:pt idx="23">
                  <c:v>55.07574880646817</c:v>
                </c:pt>
                <c:pt idx="24">
                  <c:v>54.48051559316722</c:v>
                </c:pt>
                <c:pt idx="25">
                  <c:v>54.21613142428536</c:v>
                </c:pt>
                <c:pt idx="26">
                  <c:v>53.93390007698319</c:v>
                </c:pt>
                <c:pt idx="27">
                  <c:v>51.46047076520195</c:v>
                </c:pt>
                <c:pt idx="28">
                  <c:v>49.93531176126557</c:v>
                </c:pt>
                <c:pt idx="29">
                  <c:v>48.90264087296872</c:v>
                </c:pt>
                <c:pt idx="30">
                  <c:v>46.5239851579406</c:v>
                </c:pt>
                <c:pt idx="31">
                  <c:v>46.00634451987923</c:v>
                </c:pt>
                <c:pt idx="32">
                  <c:v>45.29690798177754</c:v>
                </c:pt>
                <c:pt idx="33">
                  <c:v>45.23345155830866</c:v>
                </c:pt>
                <c:pt idx="34">
                  <c:v>37.40884736872586</c:v>
                </c:pt>
                <c:pt idx="35">
                  <c:v>36.29438946521502</c:v>
                </c:pt>
                <c:pt idx="36">
                  <c:v>34.81542274732489</c:v>
                </c:pt>
                <c:pt idx="37">
                  <c:v>32.98489209762579</c:v>
                </c:pt>
                <c:pt idx="38">
                  <c:v>32.669904538831204</c:v>
                </c:pt>
                <c:pt idx="39">
                  <c:v>32.21004016225461</c:v>
                </c:pt>
                <c:pt idx="40">
                  <c:v>31.80613065512197</c:v>
                </c:pt>
                <c:pt idx="41">
                  <c:v>31.22134058923414</c:v>
                </c:pt>
                <c:pt idx="42">
                  <c:v>30.88436272229008</c:v>
                </c:pt>
                <c:pt idx="43">
                  <c:v>29.32876653529631</c:v>
                </c:pt>
                <c:pt idx="44">
                  <c:v>29.317007269342334</c:v>
                </c:pt>
                <c:pt idx="45">
                  <c:v>28.351951430149914</c:v>
                </c:pt>
                <c:pt idx="46">
                  <c:v>27.231274425602244</c:v>
                </c:pt>
                <c:pt idx="47">
                  <c:v>27.086723825752866</c:v>
                </c:pt>
                <c:pt idx="48">
                  <c:v>27.074821716246735</c:v>
                </c:pt>
                <c:pt idx="49">
                  <c:v>24.919467581297944</c:v>
                </c:pt>
                <c:pt idx="50">
                  <c:v>24.4359019424715</c:v>
                </c:pt>
                <c:pt idx="51">
                  <c:v>22.658739637546145</c:v>
                </c:pt>
                <c:pt idx="52">
                  <c:v>21.94440945920255</c:v>
                </c:pt>
                <c:pt idx="53">
                  <c:v>20.063171073646718</c:v>
                </c:pt>
                <c:pt idx="54">
                  <c:v>18.88284055252807</c:v>
                </c:pt>
                <c:pt idx="55">
                  <c:v>16.630695272968527</c:v>
                </c:pt>
                <c:pt idx="56">
                  <c:v>14.731116756013453</c:v>
                </c:pt>
                <c:pt idx="57">
                  <c:v>12.797601411667879</c:v>
                </c:pt>
                <c:pt idx="58">
                  <c:v>11.5291585778447</c:v>
                </c:pt>
                <c:pt idx="59">
                  <c:v>9.754677808352243</c:v>
                </c:pt>
                <c:pt idx="60">
                  <c:v>2.8472791097807684</c:v>
                </c:pt>
                <c:pt idx="61">
                  <c:v>1.8082339899342676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脾胃病科</c:v>
                </c:pt>
                <c:pt idx="2">
                  <c:v>推拿科</c:v>
                </c:pt>
                <c:pt idx="3">
                  <c:v>小儿推拿科</c:v>
                </c:pt>
                <c:pt idx="4">
                  <c:v>肾脏内科</c:v>
                </c:pt>
                <c:pt idx="5">
                  <c:v>小儿骨科</c:v>
                </c:pt>
                <c:pt idx="6">
                  <c:v>肾病科</c:v>
                </c:pt>
                <c:pt idx="7">
                  <c:v>乳腺甲状腺外科</c:v>
                </c:pt>
                <c:pt idx="8">
                  <c:v>呼吸内科</c:v>
                </c:pt>
                <c:pt idx="9">
                  <c:v>西区重症医学科</c:v>
                </c:pt>
                <c:pt idx="10">
                  <c:v>胸外科</c:v>
                </c:pt>
                <c:pt idx="11">
                  <c:v>儿科</c:v>
                </c:pt>
                <c:pt idx="12">
                  <c:v>肛肠科</c:v>
                </c:pt>
                <c:pt idx="13">
                  <c:v>妇科妇二科合并</c:v>
                </c:pt>
                <c:pt idx="14">
                  <c:v>风湿病科</c:v>
                </c:pt>
                <c:pt idx="15">
                  <c:v>中医经典科</c:v>
                </c:pt>
                <c:pt idx="16">
                  <c:v>普通外科</c:v>
                </c:pt>
                <c:pt idx="17">
                  <c:v>神经内科</c:v>
                </c:pt>
                <c:pt idx="18">
                  <c:v>泌尿外科</c:v>
                </c:pt>
                <c:pt idx="19">
                  <c:v>显微骨科</c:v>
                </c:pt>
                <c:pt idx="20">
                  <c:v>东区重症医学科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创伤骨科</c:v>
                </c:pt>
                <c:pt idx="24">
                  <c:v>眼科</c:v>
                </c:pt>
                <c:pt idx="25">
                  <c:v>耳鼻喉科</c:v>
                </c:pt>
                <c:pt idx="26">
                  <c:v>心病四科</c:v>
                </c:pt>
                <c:pt idx="27">
                  <c:v>关节骨科</c:v>
                </c:pt>
                <c:pt idx="28">
                  <c:v>男科</c:v>
                </c:pt>
                <c:pt idx="29">
                  <c:v>消化内科</c:v>
                </c:pt>
                <c:pt idx="30">
                  <c:v>心病三科</c:v>
                </c:pt>
                <c:pt idx="31">
                  <c:v>心病一科</c:v>
                </c:pt>
                <c:pt idx="32">
                  <c:v>血液科</c:v>
                </c:pt>
                <c:pt idx="33">
                  <c:v>运动损伤骨科</c:v>
                </c:pt>
                <c:pt idx="34">
                  <c:v>脑病三科</c:v>
                </c:pt>
                <c:pt idx="35">
                  <c:v>神经外科</c:v>
                </c:pt>
                <c:pt idx="36">
                  <c:v>肝胆外科</c:v>
                </c:pt>
                <c:pt idx="37">
                  <c:v>皮肤科</c:v>
                </c:pt>
                <c:pt idx="38">
                  <c:v>心病二科</c:v>
                </c:pt>
                <c:pt idx="39">
                  <c:v>身心医学科</c:v>
                </c:pt>
                <c:pt idx="40">
                  <c:v>妇二科</c:v>
                </c:pt>
                <c:pt idx="41">
                  <c:v>心血管内科</c:v>
                </c:pt>
                <c:pt idx="42">
                  <c:v>针灸科</c:v>
                </c:pt>
                <c:pt idx="43">
                  <c:v>医院</c:v>
                </c:pt>
                <c:pt idx="44">
                  <c:v>老年医学科</c:v>
                </c:pt>
                <c:pt idx="45">
                  <c:v>东区肾病科</c:v>
                </c:pt>
                <c:pt idx="46">
                  <c:v>妇科</c:v>
                </c:pt>
                <c:pt idx="47">
                  <c:v>康复科</c:v>
                </c:pt>
                <c:pt idx="48">
                  <c:v>治未病中心</c:v>
                </c:pt>
                <c:pt idx="49">
                  <c:v>综合内科</c:v>
                </c:pt>
                <c:pt idx="50">
                  <c:v>脊柱骨科</c:v>
                </c:pt>
                <c:pt idx="51">
                  <c:v>周围血管科</c:v>
                </c:pt>
                <c:pt idx="52">
                  <c:v>肝病科</c:v>
                </c:pt>
                <c:pt idx="53">
                  <c:v>脑病二科</c:v>
                </c:pt>
                <c:pt idx="54">
                  <c:v>微创骨科</c:v>
                </c:pt>
                <c:pt idx="55">
                  <c:v>口腔科</c:v>
                </c:pt>
                <c:pt idx="56">
                  <c:v>肿瘤内科</c:v>
                </c:pt>
                <c:pt idx="57">
                  <c:v>重症医学科</c:v>
                </c:pt>
                <c:pt idx="58">
                  <c:v>中医外治中心</c:v>
                </c:pt>
                <c:pt idx="59">
                  <c:v>脑病一科</c:v>
                </c:pt>
                <c:pt idx="60">
                  <c:v>产科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7.081927186614741</c:v>
                </c:pt>
                <c:pt idx="2">
                  <c:v>4.757310012901692</c:v>
                </c:pt>
                <c:pt idx="3">
                  <c:v>4.076241703394937</c:v>
                </c:pt>
                <c:pt idx="4">
                  <c:v>3.8378007167976635</c:v>
                </c:pt>
                <c:pt idx="5">
                  <c:v>1.3592786198752418</c:v>
                </c:pt>
                <c:pt idx="6">
                  <c:v>1.2813457410574094</c:v>
                </c:pt>
                <c:pt idx="7">
                  <c:v>1.2362419439452437</c:v>
                </c:pt>
                <c:pt idx="8">
                  <c:v>1.1842597285818446</c:v>
                </c:pt>
                <c:pt idx="9">
                  <c:v>0.8871931802615854</c:v>
                </c:pt>
                <c:pt idx="10">
                  <c:v>0.8287901351091167</c:v>
                </c:pt>
                <c:pt idx="11">
                  <c:v>0.7942040048674207</c:v>
                </c:pt>
                <c:pt idx="12">
                  <c:v>0.7916376469236455</c:v>
                </c:pt>
                <c:pt idx="13">
                  <c:v>0.724056874424161</c:v>
                </c:pt>
                <c:pt idx="14">
                  <c:v>0.6793341290629835</c:v>
                </c:pt>
                <c:pt idx="15">
                  <c:v>0.5826331386984229</c:v>
                </c:pt>
                <c:pt idx="16">
                  <c:v>0.5509707583235721</c:v>
                </c:pt>
                <c:pt idx="17">
                  <c:v>0.5366717451923859</c:v>
                </c:pt>
                <c:pt idx="18">
                  <c:v>0.5352946626748002</c:v>
                </c:pt>
                <c:pt idx="19">
                  <c:v>0.516718614271401</c:v>
                </c:pt>
                <c:pt idx="20">
                  <c:v>0.5146609100312123</c:v>
                </c:pt>
                <c:pt idx="21">
                  <c:v>0.5117665790786117</c:v>
                </c:pt>
                <c:pt idx="22">
                  <c:v>0.4980569990905712</c:v>
                </c:pt>
                <c:pt idx="23">
                  <c:v>0.4713849271493273</c:v>
                </c:pt>
                <c:pt idx="24">
                  <c:v>0.4303828973081379</c:v>
                </c:pt>
                <c:pt idx="25">
                  <c:v>0.39618785287820946</c:v>
                </c:pt>
                <c:pt idx="26">
                  <c:v>0.39421840372694467</c:v>
                </c:pt>
                <c:pt idx="27">
                  <c:v>0.3896377037614588</c:v>
                </c:pt>
                <c:pt idx="28">
                  <c:v>0.387540653450689</c:v>
                </c:pt>
                <c:pt idx="29">
                  <c:v>0.3585385295381937</c:v>
                </c:pt>
                <c:pt idx="30">
                  <c:v>0.3507763643550575</c:v>
                </c:pt>
                <c:pt idx="31">
                  <c:v>0.3278009052976428</c:v>
                </c:pt>
                <c:pt idx="32">
                  <c:v>0.31804895180078535</c:v>
                </c:pt>
                <c:pt idx="33">
                  <c:v>0.3158482012737567</c:v>
                </c:pt>
                <c:pt idx="34">
                  <c:v>0.30600527167145125</c:v>
                </c:pt>
                <c:pt idx="35">
                  <c:v>0.30204779521994024</c:v>
                </c:pt>
                <c:pt idx="36">
                  <c:v>0.29798426990353044</c:v>
                </c:pt>
                <c:pt idx="37">
                  <c:v>0.28590550330039444</c:v>
                </c:pt>
                <c:pt idx="38">
                  <c:v>0.2722066881104172</c:v>
                </c:pt>
                <c:pt idx="39">
                  <c:v>0.2719607690234938</c:v>
                </c:pt>
                <c:pt idx="40">
                  <c:v>0.26936727359125073</c:v>
                </c:pt>
                <c:pt idx="41">
                  <c:v>0.2630714771505281</c:v>
                </c:pt>
                <c:pt idx="42">
                  <c:v>0.22819731288174164</c:v>
                </c:pt>
                <c:pt idx="43">
                  <c:v>0.2266561187016169</c:v>
                </c:pt>
                <c:pt idx="44">
                  <c:v>0.22365191327248105</c:v>
                </c:pt>
                <c:pt idx="45">
                  <c:v>0.22310382681020893</c:v>
                </c:pt>
                <c:pt idx="46">
                  <c:v>0.22206764306082613</c:v>
                </c:pt>
                <c:pt idx="47">
                  <c:v>0.20873560104437583</c:v>
                </c:pt>
                <c:pt idx="48">
                  <c:v>0.20837708039431643</c:v>
                </c:pt>
                <c:pt idx="49">
                  <c:v>0.19307117700796428</c:v>
                </c:pt>
                <c:pt idx="50">
                  <c:v>0.19088689652466878</c:v>
                </c:pt>
                <c:pt idx="51">
                  <c:v>0.18191878973768905</c:v>
                </c:pt>
                <c:pt idx="52">
                  <c:v>0.1770186599748944</c:v>
                </c:pt>
                <c:pt idx="53">
                  <c:v>0.17294821050329492</c:v>
                </c:pt>
                <c:pt idx="54">
                  <c:v>0.1688298096462978</c:v>
                </c:pt>
                <c:pt idx="55">
                  <c:v>0.16815002815717572</c:v>
                </c:pt>
                <c:pt idx="56">
                  <c:v>0.16415466165987627</c:v>
                </c:pt>
                <c:pt idx="57">
                  <c:v>0.15468355413710191</c:v>
                </c:pt>
                <c:pt idx="58">
                  <c:v>0.15397181002469268</c:v>
                </c:pt>
                <c:pt idx="59">
                  <c:v>0.15133395992537435</c:v>
                </c:pt>
                <c:pt idx="60">
                  <c:v>0.14843097751116413</c:v>
                </c:pt>
                <c:pt idx="61">
                  <c:v>0.14374158963755415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神经内科</c:v>
                </c:pt>
                <c:pt idx="2">
                  <c:v>脑病一科</c:v>
                </c:pt>
                <c:pt idx="3">
                  <c:v>耳鼻喉科</c:v>
                </c:pt>
                <c:pt idx="4">
                  <c:v>推拿科</c:v>
                </c:pt>
                <c:pt idx="5">
                  <c:v>肝病科</c:v>
                </c:pt>
                <c:pt idx="6">
                  <c:v>康复科</c:v>
                </c:pt>
                <c:pt idx="7">
                  <c:v>中医经典科</c:v>
                </c:pt>
                <c:pt idx="8">
                  <c:v>心病三科</c:v>
                </c:pt>
                <c:pt idx="9">
                  <c:v>胸外科</c:v>
                </c:pt>
                <c:pt idx="10">
                  <c:v>医院</c:v>
                </c:pt>
                <c:pt idx="11">
                  <c:v>肛肠科</c:v>
                </c:pt>
                <c:pt idx="12">
                  <c:v>心病一科</c:v>
                </c:pt>
                <c:pt idx="13">
                  <c:v>关节骨科</c:v>
                </c:pt>
                <c:pt idx="14">
                  <c:v>周围血管科</c:v>
                </c:pt>
                <c:pt idx="15">
                  <c:v>骨科</c:v>
                </c:pt>
                <c:pt idx="16">
                  <c:v>心血管内科</c:v>
                </c:pt>
                <c:pt idx="17">
                  <c:v>美容皮肤科</c:v>
                </c:pt>
                <c:pt idx="18">
                  <c:v>微创骨科</c:v>
                </c:pt>
                <c:pt idx="19">
                  <c:v>小儿骨科</c:v>
                </c:pt>
                <c:pt idx="20">
                  <c:v>肿瘤内科</c:v>
                </c:pt>
                <c:pt idx="21">
                  <c:v>皮肤科</c:v>
                </c:pt>
                <c:pt idx="22">
                  <c:v>消化内科</c:v>
                </c:pt>
                <c:pt idx="23">
                  <c:v>风湿病科</c:v>
                </c:pt>
                <c:pt idx="24">
                  <c:v>普通外科</c:v>
                </c:pt>
                <c:pt idx="25">
                  <c:v>呼吸内科</c:v>
                </c:pt>
                <c:pt idx="26">
                  <c:v>肾病科</c:v>
                </c:pt>
                <c:pt idx="27">
                  <c:v>口腔科</c:v>
                </c:pt>
                <c:pt idx="28">
                  <c:v>心病二科</c:v>
                </c:pt>
                <c:pt idx="29">
                  <c:v>东区重症医学科</c:v>
                </c:pt>
                <c:pt idx="30">
                  <c:v>小儿推拿科</c:v>
                </c:pt>
                <c:pt idx="31">
                  <c:v>治未病中心</c:v>
                </c:pt>
                <c:pt idx="32">
                  <c:v>脑病三科</c:v>
                </c:pt>
                <c:pt idx="33">
                  <c:v>脾胃病科</c:v>
                </c:pt>
                <c:pt idx="34">
                  <c:v>肝胆外科</c:v>
                </c:pt>
                <c:pt idx="35">
                  <c:v>血液科</c:v>
                </c:pt>
                <c:pt idx="36">
                  <c:v>东区肾病科</c:v>
                </c:pt>
                <c:pt idx="37">
                  <c:v>泌尿外科</c:v>
                </c:pt>
                <c:pt idx="38">
                  <c:v>脾胃科消化科合并</c:v>
                </c:pt>
                <c:pt idx="39">
                  <c:v>肾脏内科</c:v>
                </c:pt>
                <c:pt idx="40">
                  <c:v>神经外科</c:v>
                </c:pt>
                <c:pt idx="41">
                  <c:v>中医外治中心</c:v>
                </c:pt>
                <c:pt idx="42">
                  <c:v>创伤骨科</c:v>
                </c:pt>
                <c:pt idx="43">
                  <c:v>妇科</c:v>
                </c:pt>
                <c:pt idx="44">
                  <c:v>针灸科</c:v>
                </c:pt>
                <c:pt idx="45">
                  <c:v>儿科</c:v>
                </c:pt>
                <c:pt idx="46">
                  <c:v>运动损伤骨科</c:v>
                </c:pt>
                <c:pt idx="47">
                  <c:v>妇科妇二科合并</c:v>
                </c:pt>
                <c:pt idx="48">
                  <c:v>内分泌科</c:v>
                </c:pt>
                <c:pt idx="49">
                  <c:v>心病四科</c:v>
                </c:pt>
                <c:pt idx="50">
                  <c:v>西区重症医学科</c:v>
                </c:pt>
                <c:pt idx="51">
                  <c:v>重症医学科</c:v>
                </c:pt>
                <c:pt idx="52">
                  <c:v>显微骨科</c:v>
                </c:pt>
                <c:pt idx="53">
                  <c:v>脑病二科</c:v>
                </c:pt>
                <c:pt idx="54">
                  <c:v>产科</c:v>
                </c:pt>
                <c:pt idx="55">
                  <c:v>妇二科</c:v>
                </c:pt>
                <c:pt idx="56">
                  <c:v>乳腺甲状腺外科</c:v>
                </c:pt>
                <c:pt idx="57">
                  <c:v>综合内科</c:v>
                </c:pt>
                <c:pt idx="58">
                  <c:v>脊柱骨科</c:v>
                </c:pt>
                <c:pt idx="59">
                  <c:v>男科</c:v>
                </c:pt>
                <c:pt idx="60">
                  <c:v>眼科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98.45328375375476</c:v>
                </c:pt>
                <c:pt idx="2">
                  <c:v>96.53352251976163</c:v>
                </c:pt>
                <c:pt idx="3">
                  <c:v>95.77547139959839</c:v>
                </c:pt>
                <c:pt idx="4">
                  <c:v>94.27448911021244</c:v>
                </c:pt>
                <c:pt idx="5">
                  <c:v>94.2062643656251</c:v>
                </c:pt>
                <c:pt idx="6">
                  <c:v>93.6365214978114</c:v>
                </c:pt>
                <c:pt idx="7">
                  <c:v>91.38327979317192</c:v>
                </c:pt>
                <c:pt idx="8">
                  <c:v>90.37507360176623</c:v>
                </c:pt>
                <c:pt idx="9">
                  <c:v>89.73612948876861</c:v>
                </c:pt>
                <c:pt idx="10">
                  <c:v>84.7575359659491</c:v>
                </c:pt>
                <c:pt idx="11">
                  <c:v>84.61329743470986</c:v>
                </c:pt>
                <c:pt idx="12">
                  <c:v>83.96723357693013</c:v>
                </c:pt>
                <c:pt idx="13">
                  <c:v>83.59608063921067</c:v>
                </c:pt>
                <c:pt idx="14">
                  <c:v>83.2889591289793</c:v>
                </c:pt>
                <c:pt idx="15">
                  <c:v>81.19105613835899</c:v>
                </c:pt>
                <c:pt idx="16">
                  <c:v>79.91042781945043</c:v>
                </c:pt>
                <c:pt idx="17">
                  <c:v>79.14071300136533</c:v>
                </c:pt>
                <c:pt idx="18">
                  <c:v>75.2946555762284</c:v>
                </c:pt>
                <c:pt idx="19">
                  <c:v>74.29833518809836</c:v>
                </c:pt>
                <c:pt idx="20">
                  <c:v>74.28912539793274</c:v>
                </c:pt>
                <c:pt idx="21">
                  <c:v>71.55359584824372</c:v>
                </c:pt>
                <c:pt idx="22">
                  <c:v>68.52646002089809</c:v>
                </c:pt>
                <c:pt idx="23">
                  <c:v>66.03607562229533</c:v>
                </c:pt>
                <c:pt idx="24">
                  <c:v>60.755572998486585</c:v>
                </c:pt>
                <c:pt idx="25">
                  <c:v>58.26892457958084</c:v>
                </c:pt>
                <c:pt idx="26">
                  <c:v>53.60195096174513</c:v>
                </c:pt>
                <c:pt idx="27">
                  <c:v>52.78100081449049</c:v>
                </c:pt>
                <c:pt idx="28">
                  <c:v>51.859795540572904</c:v>
                </c:pt>
                <c:pt idx="29">
                  <c:v>51.724641395092505</c:v>
                </c:pt>
                <c:pt idx="30">
                  <c:v>49.23934982541271</c:v>
                </c:pt>
                <c:pt idx="31">
                  <c:v>48.06378856092937</c:v>
                </c:pt>
                <c:pt idx="32">
                  <c:v>47.579641444049095</c:v>
                </c:pt>
                <c:pt idx="33">
                  <c:v>44.912685930779425</c:v>
                </c:pt>
                <c:pt idx="34">
                  <c:v>42.100374614062396</c:v>
                </c:pt>
                <c:pt idx="35">
                  <c:v>40.06205823864344</c:v>
                </c:pt>
                <c:pt idx="36">
                  <c:v>40.02177781804241</c:v>
                </c:pt>
                <c:pt idx="37">
                  <c:v>40.01718443872978</c:v>
                </c:pt>
                <c:pt idx="38">
                  <c:v>39.49782705397072</c:v>
                </c:pt>
                <c:pt idx="39">
                  <c:v>38.96596136470977</c:v>
                </c:pt>
                <c:pt idx="40">
                  <c:v>35.94791172824699</c:v>
                </c:pt>
                <c:pt idx="41">
                  <c:v>35.876906041628544</c:v>
                </c:pt>
                <c:pt idx="42">
                  <c:v>35.03298262476516</c:v>
                </c:pt>
                <c:pt idx="43">
                  <c:v>31.95064855715849</c:v>
                </c:pt>
                <c:pt idx="44">
                  <c:v>30.98770800608772</c:v>
                </c:pt>
                <c:pt idx="45">
                  <c:v>26.471853147969515</c:v>
                </c:pt>
                <c:pt idx="46">
                  <c:v>26.406882303675673</c:v>
                </c:pt>
                <c:pt idx="47">
                  <c:v>25.018182278939804</c:v>
                </c:pt>
                <c:pt idx="48">
                  <c:v>24.74944710623481</c:v>
                </c:pt>
                <c:pt idx="49">
                  <c:v>24.260397298324737</c:v>
                </c:pt>
                <c:pt idx="50">
                  <c:v>22.731174601724636</c:v>
                </c:pt>
                <c:pt idx="51">
                  <c:v>18.433699234782416</c:v>
                </c:pt>
                <c:pt idx="52">
                  <c:v>14.35091224369975</c:v>
                </c:pt>
                <c:pt idx="53">
                  <c:v>13.849484979475548</c:v>
                </c:pt>
                <c:pt idx="54">
                  <c:v>12.13039569279398</c:v>
                </c:pt>
                <c:pt idx="55">
                  <c:v>8.754942845217434</c:v>
                </c:pt>
                <c:pt idx="56">
                  <c:v>7.535878992579357</c:v>
                </c:pt>
                <c:pt idx="57">
                  <c:v>5.806780631959202</c:v>
                </c:pt>
                <c:pt idx="58">
                  <c:v>4.886882608245537</c:v>
                </c:pt>
                <c:pt idx="59">
                  <c:v>1.8566661575487506</c:v>
                </c:pt>
                <c:pt idx="60">
                  <c:v>1.0501901199314154</c:v>
                </c:pt>
                <c:pt idx="61">
                  <c:v>0.07271144317908881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心病一科</c:v>
                </c:pt>
                <c:pt idx="2">
                  <c:v>东区肾病科</c:v>
                </c:pt>
                <c:pt idx="3">
                  <c:v>运动损伤骨科</c:v>
                </c:pt>
                <c:pt idx="4">
                  <c:v>脾胃病科</c:v>
                </c:pt>
                <c:pt idx="5">
                  <c:v>心病三科</c:v>
                </c:pt>
                <c:pt idx="6">
                  <c:v>男科</c:v>
                </c:pt>
                <c:pt idx="7">
                  <c:v>康复科</c:v>
                </c:pt>
                <c:pt idx="8">
                  <c:v>东区重症医学科</c:v>
                </c:pt>
                <c:pt idx="9">
                  <c:v>耳鼻喉科</c:v>
                </c:pt>
                <c:pt idx="10">
                  <c:v>内分泌科</c:v>
                </c:pt>
                <c:pt idx="11">
                  <c:v>神经外科</c:v>
                </c:pt>
                <c:pt idx="12">
                  <c:v>周围血管科</c:v>
                </c:pt>
                <c:pt idx="13">
                  <c:v>针灸科</c:v>
                </c:pt>
                <c:pt idx="14">
                  <c:v>身心医学科</c:v>
                </c:pt>
                <c:pt idx="15">
                  <c:v>脊柱骨科</c:v>
                </c:pt>
                <c:pt idx="16">
                  <c:v>创伤骨科</c:v>
                </c:pt>
                <c:pt idx="17">
                  <c:v>儿科</c:v>
                </c:pt>
                <c:pt idx="18">
                  <c:v>综合内科</c:v>
                </c:pt>
                <c:pt idx="19">
                  <c:v>重症医学科</c:v>
                </c:pt>
                <c:pt idx="20">
                  <c:v>皮肤科</c:v>
                </c:pt>
                <c:pt idx="21">
                  <c:v>小儿推拿科</c:v>
                </c:pt>
                <c:pt idx="22">
                  <c:v>关节骨科</c:v>
                </c:pt>
                <c:pt idx="23">
                  <c:v>风湿病科</c:v>
                </c:pt>
                <c:pt idx="24">
                  <c:v>神经内科</c:v>
                </c:pt>
                <c:pt idx="25">
                  <c:v>口腔科</c:v>
                </c:pt>
                <c:pt idx="26">
                  <c:v>肝病科</c:v>
                </c:pt>
                <c:pt idx="27">
                  <c:v>心病四科</c:v>
                </c:pt>
                <c:pt idx="28">
                  <c:v>老年医学科</c:v>
                </c:pt>
                <c:pt idx="29">
                  <c:v>产科</c:v>
                </c:pt>
                <c:pt idx="30">
                  <c:v>肿瘤内科</c:v>
                </c:pt>
                <c:pt idx="31">
                  <c:v>脑病二科</c:v>
                </c:pt>
                <c:pt idx="32">
                  <c:v>小儿骨科</c:v>
                </c:pt>
                <c:pt idx="33">
                  <c:v>普通外科</c:v>
                </c:pt>
                <c:pt idx="34">
                  <c:v>血液科</c:v>
                </c:pt>
                <c:pt idx="35">
                  <c:v>呼吸内科</c:v>
                </c:pt>
                <c:pt idx="36">
                  <c:v>脑病一科</c:v>
                </c:pt>
                <c:pt idx="37">
                  <c:v>脾胃科消化科合并</c:v>
                </c:pt>
                <c:pt idx="38">
                  <c:v>中医外治中心</c:v>
                </c:pt>
                <c:pt idx="39">
                  <c:v>微创骨科</c:v>
                </c:pt>
                <c:pt idx="40">
                  <c:v>肾病科</c:v>
                </c:pt>
                <c:pt idx="41">
                  <c:v>胸外科</c:v>
                </c:pt>
                <c:pt idx="42">
                  <c:v>脑病三科</c:v>
                </c:pt>
                <c:pt idx="43">
                  <c:v>推拿科</c:v>
                </c:pt>
                <c:pt idx="44">
                  <c:v>妇科妇二科合并</c:v>
                </c:pt>
                <c:pt idx="45">
                  <c:v>妇二科</c:v>
                </c:pt>
                <c:pt idx="46">
                  <c:v>消化内科</c:v>
                </c:pt>
                <c:pt idx="47">
                  <c:v>心病二科</c:v>
                </c:pt>
                <c:pt idx="48">
                  <c:v>乳腺甲状腺外科</c:v>
                </c:pt>
                <c:pt idx="49">
                  <c:v>肝胆外科</c:v>
                </c:pt>
                <c:pt idx="50">
                  <c:v>肾脏内科</c:v>
                </c:pt>
                <c:pt idx="51">
                  <c:v>西区重症医学科</c:v>
                </c:pt>
                <c:pt idx="52">
                  <c:v>泌尿外科</c:v>
                </c:pt>
                <c:pt idx="53">
                  <c:v>肛肠科</c:v>
                </c:pt>
                <c:pt idx="54">
                  <c:v>中医经典科</c:v>
                </c:pt>
                <c:pt idx="55">
                  <c:v>眼科</c:v>
                </c:pt>
                <c:pt idx="56">
                  <c:v>美容皮肤科</c:v>
                </c:pt>
                <c:pt idx="57">
                  <c:v>显微骨科</c:v>
                </c:pt>
                <c:pt idx="58">
                  <c:v>妇科</c:v>
                </c:pt>
                <c:pt idx="59">
                  <c:v>治未病中心</c:v>
                </c:pt>
                <c:pt idx="60">
                  <c:v>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98.79589673889194</c:v>
                </c:pt>
                <c:pt idx="2">
                  <c:v>97.71495209763766</c:v>
                </c:pt>
                <c:pt idx="3">
                  <c:v>97.3843807322788</c:v>
                </c:pt>
                <c:pt idx="4">
                  <c:v>95.4429813169756</c:v>
                </c:pt>
                <c:pt idx="5">
                  <c:v>95.11285634187932</c:v>
                </c:pt>
                <c:pt idx="6">
                  <c:v>94.20027706405533</c:v>
                </c:pt>
                <c:pt idx="7">
                  <c:v>91.95952142423353</c:v>
                </c:pt>
                <c:pt idx="8">
                  <c:v>91.46931941833938</c:v>
                </c:pt>
                <c:pt idx="9">
                  <c:v>90.60116379720505</c:v>
                </c:pt>
                <c:pt idx="10">
                  <c:v>88.06622862309803</c:v>
                </c:pt>
                <c:pt idx="11">
                  <c:v>87.65696177417615</c:v>
                </c:pt>
                <c:pt idx="12">
                  <c:v>76.83642720998378</c:v>
                </c:pt>
                <c:pt idx="13">
                  <c:v>74.350580258237</c:v>
                </c:pt>
                <c:pt idx="14">
                  <c:v>74.29536124007294</c:v>
                </c:pt>
                <c:pt idx="15">
                  <c:v>73.54563684828646</c:v>
                </c:pt>
                <c:pt idx="16">
                  <c:v>73.31247871808601</c:v>
                </c:pt>
                <c:pt idx="17">
                  <c:v>72.28717965030975</c:v>
                </c:pt>
                <c:pt idx="18">
                  <c:v>71.64000005194637</c:v>
                </c:pt>
                <c:pt idx="19">
                  <c:v>71.31045418898181</c:v>
                </c:pt>
                <c:pt idx="20">
                  <c:v>70.67530128293396</c:v>
                </c:pt>
                <c:pt idx="21">
                  <c:v>70.49783164501123</c:v>
                </c:pt>
                <c:pt idx="22">
                  <c:v>70.11273365144191</c:v>
                </c:pt>
                <c:pt idx="23">
                  <c:v>69.80327697548711</c:v>
                </c:pt>
                <c:pt idx="24">
                  <c:v>69.50464116210426</c:v>
                </c:pt>
                <c:pt idx="25">
                  <c:v>62.25385254091643</c:v>
                </c:pt>
                <c:pt idx="26">
                  <c:v>58.40930026226585</c:v>
                </c:pt>
                <c:pt idx="27">
                  <c:v>55.40723681441424</c:v>
                </c:pt>
                <c:pt idx="28">
                  <c:v>55.34320766423688</c:v>
                </c:pt>
                <c:pt idx="29">
                  <c:v>54.77329065133145</c:v>
                </c:pt>
                <c:pt idx="30">
                  <c:v>53.47076330753781</c:v>
                </c:pt>
                <c:pt idx="31">
                  <c:v>51.79307499911382</c:v>
                </c:pt>
                <c:pt idx="32">
                  <c:v>51.515295736023376</c:v>
                </c:pt>
                <c:pt idx="33">
                  <c:v>48.41296138623269</c:v>
                </c:pt>
                <c:pt idx="34">
                  <c:v>47.438501937627656</c:v>
                </c:pt>
                <c:pt idx="35">
                  <c:v>46.83076937042178</c:v>
                </c:pt>
                <c:pt idx="36">
                  <c:v>45.17617710142047</c:v>
                </c:pt>
                <c:pt idx="37">
                  <c:v>44.661880716641306</c:v>
                </c:pt>
                <c:pt idx="38">
                  <c:v>43.64620203610098</c:v>
                </c:pt>
                <c:pt idx="39">
                  <c:v>41.22583610259395</c:v>
                </c:pt>
                <c:pt idx="40">
                  <c:v>39.028806048247624</c:v>
                </c:pt>
                <c:pt idx="41">
                  <c:v>37.556748382200205</c:v>
                </c:pt>
                <c:pt idx="42">
                  <c:v>36.775288897141365</c:v>
                </c:pt>
                <c:pt idx="43">
                  <c:v>35.23779284343825</c:v>
                </c:pt>
                <c:pt idx="44">
                  <c:v>34.45918074301348</c:v>
                </c:pt>
                <c:pt idx="45">
                  <c:v>33.776735945811645</c:v>
                </c:pt>
                <c:pt idx="46">
                  <c:v>31.24895535629014</c:v>
                </c:pt>
                <c:pt idx="47">
                  <c:v>25.843628562798177</c:v>
                </c:pt>
                <c:pt idx="48">
                  <c:v>23.70398115256878</c:v>
                </c:pt>
                <c:pt idx="49">
                  <c:v>22.926744343918628</c:v>
                </c:pt>
                <c:pt idx="50">
                  <c:v>19.23745517701432</c:v>
                </c:pt>
                <c:pt idx="51">
                  <c:v>13.987316324658433</c:v>
                </c:pt>
                <c:pt idx="52">
                  <c:v>13.957756065888296</c:v>
                </c:pt>
                <c:pt idx="53">
                  <c:v>12.709120212646978</c:v>
                </c:pt>
                <c:pt idx="54">
                  <c:v>12.491786727985899</c:v>
                </c:pt>
                <c:pt idx="55">
                  <c:v>9.423009586239665</c:v>
                </c:pt>
                <c:pt idx="56">
                  <c:v>7.408674289946025</c:v>
                </c:pt>
                <c:pt idx="57">
                  <c:v>3.2435132467800423</c:v>
                </c:pt>
                <c:pt idx="58">
                  <c:v>3.2264927482296097</c:v>
                </c:pt>
                <c:pt idx="59">
                  <c:v>0.45069107253209084</c:v>
                </c:pt>
                <c:pt idx="60">
                  <c:v>0.40607119238078865</c:v>
                </c:pt>
                <c:pt idx="61">
                  <c:v>0.38051501979541535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显微骨科</c:v>
                </c:pt>
                <c:pt idx="2">
                  <c:v>小儿骨科</c:v>
                </c:pt>
                <c:pt idx="3">
                  <c:v>中医外治中心</c:v>
                </c:pt>
                <c:pt idx="4">
                  <c:v>妇二科</c:v>
                </c:pt>
                <c:pt idx="5">
                  <c:v>脊柱骨科</c:v>
                </c:pt>
                <c:pt idx="6">
                  <c:v>肝病科</c:v>
                </c:pt>
                <c:pt idx="7">
                  <c:v>骨科</c:v>
                </c:pt>
                <c:pt idx="8">
                  <c:v>创伤骨科</c:v>
                </c:pt>
                <c:pt idx="9">
                  <c:v>身心医学科</c:v>
                </c:pt>
                <c:pt idx="10">
                  <c:v>内分泌科</c:v>
                </c:pt>
                <c:pt idx="11">
                  <c:v>美容皮肤科</c:v>
                </c:pt>
                <c:pt idx="12">
                  <c:v>风湿病科</c:v>
                </c:pt>
                <c:pt idx="13">
                  <c:v>泌尿外科</c:v>
                </c:pt>
                <c:pt idx="14">
                  <c:v>脑病三科</c:v>
                </c:pt>
                <c:pt idx="15">
                  <c:v>重症医学科</c:v>
                </c:pt>
                <c:pt idx="16">
                  <c:v>眼科</c:v>
                </c:pt>
                <c:pt idx="17">
                  <c:v>脾胃病科</c:v>
                </c:pt>
                <c:pt idx="18">
                  <c:v>肿瘤内科</c:v>
                </c:pt>
                <c:pt idx="19">
                  <c:v>中医经典科</c:v>
                </c:pt>
                <c:pt idx="20">
                  <c:v>东区肾病科</c:v>
                </c:pt>
                <c:pt idx="21">
                  <c:v>针灸科</c:v>
                </c:pt>
                <c:pt idx="22">
                  <c:v>儿科</c:v>
                </c:pt>
                <c:pt idx="23">
                  <c:v>医院</c:v>
                </c:pt>
                <c:pt idx="24">
                  <c:v>关节骨科</c:v>
                </c:pt>
                <c:pt idx="25">
                  <c:v>神经内科</c:v>
                </c:pt>
                <c:pt idx="26">
                  <c:v>血液科</c:v>
                </c:pt>
                <c:pt idx="27">
                  <c:v>周围血管科</c:v>
                </c:pt>
                <c:pt idx="28">
                  <c:v>脑病二科</c:v>
                </c:pt>
                <c:pt idx="29">
                  <c:v>皮肤科</c:v>
                </c:pt>
                <c:pt idx="30">
                  <c:v>治未病中心</c:v>
                </c:pt>
                <c:pt idx="31">
                  <c:v>男科</c:v>
                </c:pt>
                <c:pt idx="32">
                  <c:v>口腔科</c:v>
                </c:pt>
                <c:pt idx="33">
                  <c:v>消化内科</c:v>
                </c:pt>
                <c:pt idx="34">
                  <c:v>神经外科</c:v>
                </c:pt>
                <c:pt idx="35">
                  <c:v>心病四科</c:v>
                </c:pt>
                <c:pt idx="36">
                  <c:v>耳鼻喉科</c:v>
                </c:pt>
                <c:pt idx="37">
                  <c:v>脑病一科</c:v>
                </c:pt>
                <c:pt idx="38">
                  <c:v>肝胆外科</c:v>
                </c:pt>
                <c:pt idx="39">
                  <c:v>普通外科</c:v>
                </c:pt>
                <c:pt idx="40">
                  <c:v>东区重症医学科</c:v>
                </c:pt>
                <c:pt idx="41">
                  <c:v>老年医学科</c:v>
                </c:pt>
                <c:pt idx="42">
                  <c:v>运动损伤骨科</c:v>
                </c:pt>
                <c:pt idx="43">
                  <c:v>小儿推拿科</c:v>
                </c:pt>
                <c:pt idx="44">
                  <c:v>肾脏内科</c:v>
                </c:pt>
                <c:pt idx="45">
                  <c:v>心病二科</c:v>
                </c:pt>
                <c:pt idx="46">
                  <c:v>微创骨科</c:v>
                </c:pt>
                <c:pt idx="47">
                  <c:v>脾胃科消化科合并</c:v>
                </c:pt>
                <c:pt idx="48">
                  <c:v>肛肠科</c:v>
                </c:pt>
                <c:pt idx="49">
                  <c:v>呼吸内科</c:v>
                </c:pt>
                <c:pt idx="50">
                  <c:v>康复科</c:v>
                </c:pt>
                <c:pt idx="51">
                  <c:v>西区重症医学科</c:v>
                </c:pt>
                <c:pt idx="52">
                  <c:v>妇科</c:v>
                </c:pt>
                <c:pt idx="53">
                  <c:v>乳腺甲状腺外科</c:v>
                </c:pt>
                <c:pt idx="54">
                  <c:v>心病三科</c:v>
                </c:pt>
                <c:pt idx="55">
                  <c:v>胸外科</c:v>
                </c:pt>
                <c:pt idx="56">
                  <c:v>综合内科</c:v>
                </c:pt>
                <c:pt idx="57">
                  <c:v>心病一科</c:v>
                </c:pt>
                <c:pt idx="58">
                  <c:v>推拿科</c:v>
                </c:pt>
                <c:pt idx="59">
                  <c:v>肾病科</c:v>
                </c:pt>
                <c:pt idx="60">
                  <c:v>妇科妇二科合并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99.19496312605051</c:v>
                </c:pt>
                <c:pt idx="2">
                  <c:v>98.97652542787324</c:v>
                </c:pt>
                <c:pt idx="3">
                  <c:v>98.2925584562143</c:v>
                </c:pt>
                <c:pt idx="4">
                  <c:v>96.25828495915093</c:v>
                </c:pt>
                <c:pt idx="5">
                  <c:v>94.36534251701418</c:v>
                </c:pt>
                <c:pt idx="6">
                  <c:v>93.28815203249819</c:v>
                </c:pt>
                <c:pt idx="7">
                  <c:v>92.16644687539349</c:v>
                </c:pt>
                <c:pt idx="8">
                  <c:v>91.21769047621385</c:v>
                </c:pt>
                <c:pt idx="9">
                  <c:v>90.46520559201045</c:v>
                </c:pt>
                <c:pt idx="10">
                  <c:v>89.95980833855734</c:v>
                </c:pt>
                <c:pt idx="11">
                  <c:v>81.39221123585013</c:v>
                </c:pt>
                <c:pt idx="12">
                  <c:v>78.04699342479907</c:v>
                </c:pt>
                <c:pt idx="13">
                  <c:v>77.70536943994698</c:v>
                </c:pt>
                <c:pt idx="14">
                  <c:v>76.31079685237943</c:v>
                </c:pt>
                <c:pt idx="15">
                  <c:v>75.19665119962924</c:v>
                </c:pt>
                <c:pt idx="16">
                  <c:v>74.99342046022508</c:v>
                </c:pt>
                <c:pt idx="17">
                  <c:v>74.51016652511301</c:v>
                </c:pt>
                <c:pt idx="18">
                  <c:v>74.4615701190204</c:v>
                </c:pt>
                <c:pt idx="19">
                  <c:v>73.93896611363876</c:v>
                </c:pt>
                <c:pt idx="20">
                  <c:v>72.32721502324148</c:v>
                </c:pt>
                <c:pt idx="21">
                  <c:v>71.34438058606469</c:v>
                </c:pt>
                <c:pt idx="22">
                  <c:v>70.65932450708031</c:v>
                </c:pt>
                <c:pt idx="23">
                  <c:v>69.36287181247755</c:v>
                </c:pt>
                <c:pt idx="24">
                  <c:v>66.93028103070391</c:v>
                </c:pt>
                <c:pt idx="25">
                  <c:v>64.96840371562168</c:v>
                </c:pt>
                <c:pt idx="26">
                  <c:v>61.75286287961334</c:v>
                </c:pt>
                <c:pt idx="27">
                  <c:v>60.86958551529696</c:v>
                </c:pt>
                <c:pt idx="28">
                  <c:v>54.134238322496095</c:v>
                </c:pt>
                <c:pt idx="29">
                  <c:v>53.49535797639593</c:v>
                </c:pt>
                <c:pt idx="30">
                  <c:v>49.59143050729546</c:v>
                </c:pt>
                <c:pt idx="31">
                  <c:v>49.24023883313695</c:v>
                </c:pt>
                <c:pt idx="32">
                  <c:v>48.22137270602967</c:v>
                </c:pt>
                <c:pt idx="33">
                  <c:v>46.24883991631327</c:v>
                </c:pt>
                <c:pt idx="34">
                  <c:v>43.791491639990966</c:v>
                </c:pt>
                <c:pt idx="35">
                  <c:v>42.49047242269841</c:v>
                </c:pt>
                <c:pt idx="36">
                  <c:v>42.27988499062647</c:v>
                </c:pt>
                <c:pt idx="37">
                  <c:v>41.87833402283962</c:v>
                </c:pt>
                <c:pt idx="38">
                  <c:v>40.919307692295625</c:v>
                </c:pt>
                <c:pt idx="39">
                  <c:v>40.53627480579121</c:v>
                </c:pt>
                <c:pt idx="40">
                  <c:v>39.37473194339177</c:v>
                </c:pt>
                <c:pt idx="41">
                  <c:v>38.96421700258833</c:v>
                </c:pt>
                <c:pt idx="42">
                  <c:v>35.280494155952454</c:v>
                </c:pt>
                <c:pt idx="43">
                  <c:v>34.250062961765614</c:v>
                </c:pt>
                <c:pt idx="44">
                  <c:v>33.72347107453821</c:v>
                </c:pt>
                <c:pt idx="45">
                  <c:v>29.234857436709067</c:v>
                </c:pt>
                <c:pt idx="46">
                  <c:v>27.792435643281507</c:v>
                </c:pt>
                <c:pt idx="47">
                  <c:v>27.524982497882625</c:v>
                </c:pt>
                <c:pt idx="48">
                  <c:v>24.118988481675846</c:v>
                </c:pt>
                <c:pt idx="49">
                  <c:v>24.09162927032861</c:v>
                </c:pt>
                <c:pt idx="50">
                  <c:v>23.531677358267554</c:v>
                </c:pt>
                <c:pt idx="51">
                  <c:v>23.239693719501</c:v>
                </c:pt>
                <c:pt idx="52">
                  <c:v>20.231009247356265</c:v>
                </c:pt>
                <c:pt idx="53">
                  <c:v>17.39858765997947</c:v>
                </c:pt>
                <c:pt idx="54">
                  <c:v>14.22461644281477</c:v>
                </c:pt>
                <c:pt idx="55">
                  <c:v>13.450445322034977</c:v>
                </c:pt>
                <c:pt idx="56">
                  <c:v>8.52203251661343</c:v>
                </c:pt>
                <c:pt idx="57">
                  <c:v>8.011851026689303</c:v>
                </c:pt>
                <c:pt idx="58">
                  <c:v>4.311405899169233</c:v>
                </c:pt>
                <c:pt idx="59">
                  <c:v>2.535099181845717</c:v>
                </c:pt>
                <c:pt idx="60">
                  <c:v>2.4796660537421746</c:v>
                </c:pt>
                <c:pt idx="61">
                  <c:v>0.21070261493491638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眼科</c:v>
                </c:pt>
                <c:pt idx="2">
                  <c:v>运动损伤骨科</c:v>
                </c:pt>
                <c:pt idx="3">
                  <c:v>男科</c:v>
                </c:pt>
                <c:pt idx="4">
                  <c:v>微创骨科</c:v>
                </c:pt>
                <c:pt idx="5">
                  <c:v>肾脏内科</c:v>
                </c:pt>
                <c:pt idx="6">
                  <c:v>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中医经典科</c:v>
                </c:pt>
                <c:pt idx="10">
                  <c:v>肿瘤内科</c:v>
                </c:pt>
                <c:pt idx="11">
                  <c:v>东区重症医学科</c:v>
                </c:pt>
                <c:pt idx="12">
                  <c:v>呼吸内科</c:v>
                </c:pt>
                <c:pt idx="13">
                  <c:v>消化内科</c:v>
                </c:pt>
                <c:pt idx="14">
                  <c:v>创伤骨科</c:v>
                </c:pt>
                <c:pt idx="15">
                  <c:v>肛肠科</c:v>
                </c:pt>
                <c:pt idx="16">
                  <c:v>身心医学科</c:v>
                </c:pt>
                <c:pt idx="17">
                  <c:v>心病二科</c:v>
                </c:pt>
                <c:pt idx="18">
                  <c:v>肾病科</c:v>
                </c:pt>
                <c:pt idx="19">
                  <c:v>脑病三科</c:v>
                </c:pt>
                <c:pt idx="20">
                  <c:v>针灸科</c:v>
                </c:pt>
                <c:pt idx="21">
                  <c:v>治未病中心</c:v>
                </c:pt>
                <c:pt idx="22">
                  <c:v>脾胃科消化科合并</c:v>
                </c:pt>
                <c:pt idx="23">
                  <c:v>小儿推拿科</c:v>
                </c:pt>
                <c:pt idx="24">
                  <c:v>皮肤科</c:v>
                </c:pt>
                <c:pt idx="25">
                  <c:v>口腔科</c:v>
                </c:pt>
                <c:pt idx="26">
                  <c:v>妇科</c:v>
                </c:pt>
                <c:pt idx="27">
                  <c:v>儿科</c:v>
                </c:pt>
                <c:pt idx="28">
                  <c:v>内分泌科</c:v>
                </c:pt>
                <c:pt idx="29">
                  <c:v>中医外治中心</c:v>
                </c:pt>
                <c:pt idx="30">
                  <c:v>神经外科</c:v>
                </c:pt>
                <c:pt idx="31">
                  <c:v>综合内科</c:v>
                </c:pt>
                <c:pt idx="32">
                  <c:v>心病三科</c:v>
                </c:pt>
                <c:pt idx="33">
                  <c:v>产科</c:v>
                </c:pt>
                <c:pt idx="34">
                  <c:v>显微骨科</c:v>
                </c:pt>
                <c:pt idx="35">
                  <c:v>骨科</c:v>
                </c:pt>
                <c:pt idx="36">
                  <c:v>神经内科</c:v>
                </c:pt>
                <c:pt idx="37">
                  <c:v>重症医学科</c:v>
                </c:pt>
                <c:pt idx="38">
                  <c:v>西区重症医学科</c:v>
                </c:pt>
                <c:pt idx="39">
                  <c:v>血液科</c:v>
                </c:pt>
                <c:pt idx="40">
                  <c:v>风湿病科</c:v>
                </c:pt>
                <c:pt idx="41">
                  <c:v>康复科</c:v>
                </c:pt>
                <c:pt idx="42">
                  <c:v>普通外科</c:v>
                </c:pt>
                <c:pt idx="43">
                  <c:v>小儿骨科</c:v>
                </c:pt>
                <c:pt idx="44">
                  <c:v>耳鼻喉科</c:v>
                </c:pt>
                <c:pt idx="45">
                  <c:v>脑病一科</c:v>
                </c:pt>
                <c:pt idx="46">
                  <c:v>肝病科</c:v>
                </c:pt>
                <c:pt idx="47">
                  <c:v>美容皮肤科</c:v>
                </c:pt>
                <c:pt idx="48">
                  <c:v>关节骨科</c:v>
                </c:pt>
                <c:pt idx="49">
                  <c:v>周围血管科</c:v>
                </c:pt>
                <c:pt idx="50">
                  <c:v>胸外科</c:v>
                </c:pt>
                <c:pt idx="51">
                  <c:v>妇科妇二科合并</c:v>
                </c:pt>
                <c:pt idx="52">
                  <c:v>东区肾病科</c:v>
                </c:pt>
                <c:pt idx="53">
                  <c:v>脊柱骨科</c:v>
                </c:pt>
                <c:pt idx="54">
                  <c:v>脾胃病科</c:v>
                </c:pt>
                <c:pt idx="55">
                  <c:v>泌尿外科</c:v>
                </c:pt>
                <c:pt idx="56">
                  <c:v>医院</c:v>
                </c:pt>
                <c:pt idx="57">
                  <c:v>脑病二科</c:v>
                </c:pt>
                <c:pt idx="58">
                  <c:v>心血管内科</c:v>
                </c:pt>
                <c:pt idx="59">
                  <c:v>乳腺甲状腺外科</c:v>
                </c:pt>
                <c:pt idx="60">
                  <c:v>老年医学科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92.00558923895298</c:v>
                </c:pt>
                <c:pt idx="2">
                  <c:v>91.35447032470998</c:v>
                </c:pt>
                <c:pt idx="3">
                  <c:v>88.29101742194128</c:v>
                </c:pt>
                <c:pt idx="4">
                  <c:v>84.15277581455183</c:v>
                </c:pt>
                <c:pt idx="5">
                  <c:v>83.919744221362</c:v>
                </c:pt>
                <c:pt idx="6">
                  <c:v>81.39922472612803</c:v>
                </c:pt>
                <c:pt idx="7">
                  <c:v>81.360628512143</c:v>
                </c:pt>
                <c:pt idx="8">
                  <c:v>77.68696793495339</c:v>
                </c:pt>
                <c:pt idx="9">
                  <c:v>77.0594975541531</c:v>
                </c:pt>
                <c:pt idx="10">
                  <c:v>73.4308197194385</c:v>
                </c:pt>
                <c:pt idx="11">
                  <c:v>69.26662650848941</c:v>
                </c:pt>
                <c:pt idx="12">
                  <c:v>69.25977431032852</c:v>
                </c:pt>
                <c:pt idx="13">
                  <c:v>68.35442183160363</c:v>
                </c:pt>
                <c:pt idx="14">
                  <c:v>64.59806724101219</c:v>
                </c:pt>
                <c:pt idx="15">
                  <c:v>58.81674594929874</c:v>
                </c:pt>
                <c:pt idx="16">
                  <c:v>56.863970374036114</c:v>
                </c:pt>
                <c:pt idx="17">
                  <c:v>54.6628114177583</c:v>
                </c:pt>
                <c:pt idx="18">
                  <c:v>53.397816423216796</c:v>
                </c:pt>
                <c:pt idx="19">
                  <c:v>51.69823831263128</c:v>
                </c:pt>
                <c:pt idx="20">
                  <c:v>51.692922294594844</c:v>
                </c:pt>
                <c:pt idx="21">
                  <c:v>50.323923894805404</c:v>
                </c:pt>
                <c:pt idx="22">
                  <c:v>49.3879845157237</c:v>
                </c:pt>
                <c:pt idx="23">
                  <c:v>47.65576480222622</c:v>
                </c:pt>
                <c:pt idx="24">
                  <c:v>47.14857805902681</c:v>
                </c:pt>
                <c:pt idx="25">
                  <c:v>44.614461097165794</c:v>
                </c:pt>
                <c:pt idx="26">
                  <c:v>43.729105168564516</c:v>
                </c:pt>
                <c:pt idx="27">
                  <c:v>42.46215621757123</c:v>
                </c:pt>
                <c:pt idx="28">
                  <c:v>40.59793186316197</c:v>
                </c:pt>
                <c:pt idx="29">
                  <c:v>36.60001486132222</c:v>
                </c:pt>
                <c:pt idx="30">
                  <c:v>36.0629719149244</c:v>
                </c:pt>
                <c:pt idx="31">
                  <c:v>34.750196315155385</c:v>
                </c:pt>
                <c:pt idx="32">
                  <c:v>32.63178965885007</c:v>
                </c:pt>
                <c:pt idx="33">
                  <c:v>31.622838582588805</c:v>
                </c:pt>
                <c:pt idx="34">
                  <c:v>30.994875018535495</c:v>
                </c:pt>
                <c:pt idx="35">
                  <c:v>30.79608905507247</c:v>
                </c:pt>
                <c:pt idx="36">
                  <c:v>27.431312305626953</c:v>
                </c:pt>
                <c:pt idx="37">
                  <c:v>27.10936739686728</c:v>
                </c:pt>
                <c:pt idx="38">
                  <c:v>25.61739193088057</c:v>
                </c:pt>
                <c:pt idx="39">
                  <c:v>23.908564828263547</c:v>
                </c:pt>
                <c:pt idx="40">
                  <c:v>23.687932108741244</c:v>
                </c:pt>
                <c:pt idx="41">
                  <c:v>22.332573823766644</c:v>
                </c:pt>
                <c:pt idx="42">
                  <c:v>20.77412547141688</c:v>
                </c:pt>
                <c:pt idx="43">
                  <c:v>20.365031356578754</c:v>
                </c:pt>
                <c:pt idx="44">
                  <c:v>19.501294750205567</c:v>
                </c:pt>
                <c:pt idx="45">
                  <c:v>18.683496471943567</c:v>
                </c:pt>
                <c:pt idx="46">
                  <c:v>18.607726330105898</c:v>
                </c:pt>
                <c:pt idx="47">
                  <c:v>17.600852289968234</c:v>
                </c:pt>
                <c:pt idx="48">
                  <c:v>16.240724630733997</c:v>
                </c:pt>
                <c:pt idx="49">
                  <c:v>15.045447413238685</c:v>
                </c:pt>
                <c:pt idx="50">
                  <c:v>14.674769953678906</c:v>
                </c:pt>
                <c:pt idx="51">
                  <c:v>12.993191201561771</c:v>
                </c:pt>
                <c:pt idx="52">
                  <c:v>11.533364454749428</c:v>
                </c:pt>
                <c:pt idx="53">
                  <c:v>11.12100994006124</c:v>
                </c:pt>
                <c:pt idx="54">
                  <c:v>10.588354704032543</c:v>
                </c:pt>
                <c:pt idx="55">
                  <c:v>8.970351206180197</c:v>
                </c:pt>
                <c:pt idx="56">
                  <c:v>6.447052532417767</c:v>
                </c:pt>
                <c:pt idx="57">
                  <c:v>5.7144184450779365</c:v>
                </c:pt>
                <c:pt idx="58">
                  <c:v>4.708501379387393</c:v>
                </c:pt>
                <c:pt idx="59">
                  <c:v>4.6945178684578615</c:v>
                </c:pt>
                <c:pt idx="60">
                  <c:v>4.631494273278717</c:v>
                </c:pt>
                <c:pt idx="61">
                  <c:v>1.521737668919801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脾胃科消化科合并</c:v>
                </c:pt>
                <c:pt idx="2">
                  <c:v>肝病科</c:v>
                </c:pt>
                <c:pt idx="3">
                  <c:v>口腔科</c:v>
                </c:pt>
                <c:pt idx="4">
                  <c:v>推拿科</c:v>
                </c:pt>
                <c:pt idx="5">
                  <c:v>东区肾病科</c:v>
                </c:pt>
                <c:pt idx="6">
                  <c:v>普通外科</c:v>
                </c:pt>
                <c:pt idx="7">
                  <c:v>肛肠科</c:v>
                </c:pt>
                <c:pt idx="8">
                  <c:v>呼吸内科</c:v>
                </c:pt>
                <c:pt idx="9">
                  <c:v>儿科</c:v>
                </c:pt>
                <c:pt idx="10">
                  <c:v>美容皮肤科</c:v>
                </c:pt>
                <c:pt idx="11">
                  <c:v>肾病科</c:v>
                </c:pt>
                <c:pt idx="12">
                  <c:v>心病四科</c:v>
                </c:pt>
                <c:pt idx="13">
                  <c:v>脑病二科</c:v>
                </c:pt>
                <c:pt idx="14">
                  <c:v>医院</c:v>
                </c:pt>
                <c:pt idx="15">
                  <c:v>康复科</c:v>
                </c:pt>
                <c:pt idx="16">
                  <c:v>胸外科</c:v>
                </c:pt>
                <c:pt idx="17">
                  <c:v>心病一科</c:v>
                </c:pt>
                <c:pt idx="18">
                  <c:v>妇二科</c:v>
                </c:pt>
                <c:pt idx="19">
                  <c:v>内分泌科</c:v>
                </c:pt>
                <c:pt idx="20">
                  <c:v>微创骨科</c:v>
                </c:pt>
                <c:pt idx="21">
                  <c:v>重症医学科</c:v>
                </c:pt>
                <c:pt idx="22">
                  <c:v>妇科</c:v>
                </c:pt>
                <c:pt idx="23">
                  <c:v>脑病一科</c:v>
                </c:pt>
                <c:pt idx="24">
                  <c:v>风湿病科</c:v>
                </c:pt>
                <c:pt idx="25">
                  <c:v>妇科妇二科合并</c:v>
                </c:pt>
                <c:pt idx="26">
                  <c:v>创伤骨科</c:v>
                </c:pt>
                <c:pt idx="27">
                  <c:v>消化内科</c:v>
                </c:pt>
                <c:pt idx="28">
                  <c:v>运动损伤骨科</c:v>
                </c:pt>
                <c:pt idx="29">
                  <c:v>产科</c:v>
                </c:pt>
                <c:pt idx="30">
                  <c:v>综合内科</c:v>
                </c:pt>
                <c:pt idx="31">
                  <c:v>肝胆外科</c:v>
                </c:pt>
                <c:pt idx="32">
                  <c:v>东区重症医学科</c:v>
                </c:pt>
                <c:pt idx="33">
                  <c:v>泌尿外科</c:v>
                </c:pt>
                <c:pt idx="34">
                  <c:v>周围血管科</c:v>
                </c:pt>
                <c:pt idx="35">
                  <c:v>耳鼻喉科</c:v>
                </c:pt>
                <c:pt idx="36">
                  <c:v>眼科</c:v>
                </c:pt>
                <c:pt idx="37">
                  <c:v>西区重症医学科</c:v>
                </c:pt>
                <c:pt idx="38">
                  <c:v>神经内科</c:v>
                </c:pt>
                <c:pt idx="39">
                  <c:v>中医经典科</c:v>
                </c:pt>
                <c:pt idx="40">
                  <c:v>肿瘤内科</c:v>
                </c:pt>
                <c:pt idx="41">
                  <c:v>心血管内科</c:v>
                </c:pt>
                <c:pt idx="42">
                  <c:v>老年医学科</c:v>
                </c:pt>
                <c:pt idx="43">
                  <c:v>针灸科</c:v>
                </c:pt>
                <c:pt idx="44">
                  <c:v>治未病中心</c:v>
                </c:pt>
                <c:pt idx="45">
                  <c:v>显微骨科</c:v>
                </c:pt>
                <c:pt idx="46">
                  <c:v>脊柱骨科</c:v>
                </c:pt>
                <c:pt idx="47">
                  <c:v>男科</c:v>
                </c:pt>
                <c:pt idx="48">
                  <c:v>乳腺甲状腺外科</c:v>
                </c:pt>
                <c:pt idx="49">
                  <c:v>中医外治中心</c:v>
                </c:pt>
                <c:pt idx="50">
                  <c:v>脑病三科</c:v>
                </c:pt>
                <c:pt idx="51">
                  <c:v>骨科</c:v>
                </c:pt>
                <c:pt idx="52">
                  <c:v>皮肤科</c:v>
                </c:pt>
                <c:pt idx="53">
                  <c:v>小儿推拿科</c:v>
                </c:pt>
                <c:pt idx="54">
                  <c:v>肾脏内科</c:v>
                </c:pt>
                <c:pt idx="55">
                  <c:v>身心医学科</c:v>
                </c:pt>
                <c:pt idx="56">
                  <c:v>心病三科</c:v>
                </c:pt>
                <c:pt idx="57">
                  <c:v>心病二科</c:v>
                </c:pt>
                <c:pt idx="58">
                  <c:v>神经外科</c:v>
                </c:pt>
                <c:pt idx="59">
                  <c:v>关节骨科</c:v>
                </c:pt>
                <c:pt idx="60">
                  <c:v>血液科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98.91187279410029</c:v>
                </c:pt>
                <c:pt idx="2">
                  <c:v>98.48249215716054</c:v>
                </c:pt>
                <c:pt idx="3">
                  <c:v>96.24217749216577</c:v>
                </c:pt>
                <c:pt idx="4">
                  <c:v>94.69463431166417</c:v>
                </c:pt>
                <c:pt idx="5">
                  <c:v>94.22297579994282</c:v>
                </c:pt>
                <c:pt idx="6">
                  <c:v>90.80511770576503</c:v>
                </c:pt>
                <c:pt idx="7">
                  <c:v>82.64923330535768</c:v>
                </c:pt>
                <c:pt idx="8">
                  <c:v>82.08082090568901</c:v>
                </c:pt>
                <c:pt idx="9">
                  <c:v>80.3799031198074</c:v>
                </c:pt>
                <c:pt idx="10">
                  <c:v>79.9807171173166</c:v>
                </c:pt>
                <c:pt idx="11">
                  <c:v>79.00042718856739</c:v>
                </c:pt>
                <c:pt idx="12">
                  <c:v>77.50211192582184</c:v>
                </c:pt>
                <c:pt idx="13">
                  <c:v>76.97351205975252</c:v>
                </c:pt>
                <c:pt idx="14">
                  <c:v>76.60300036368058</c:v>
                </c:pt>
                <c:pt idx="15">
                  <c:v>75.19823882296473</c:v>
                </c:pt>
                <c:pt idx="16">
                  <c:v>74.65462540407675</c:v>
                </c:pt>
                <c:pt idx="17">
                  <c:v>72.6424145386381</c:v>
                </c:pt>
                <c:pt idx="18">
                  <c:v>72.02154118196816</c:v>
                </c:pt>
                <c:pt idx="19">
                  <c:v>71.89255913377511</c:v>
                </c:pt>
                <c:pt idx="20">
                  <c:v>71.30946311054085</c:v>
                </c:pt>
                <c:pt idx="21">
                  <c:v>71.13876952322107</c:v>
                </c:pt>
                <c:pt idx="22">
                  <c:v>69.96459198957209</c:v>
                </c:pt>
                <c:pt idx="23">
                  <c:v>66.80930097480659</c:v>
                </c:pt>
                <c:pt idx="24">
                  <c:v>65.00997217126422</c:v>
                </c:pt>
                <c:pt idx="25">
                  <c:v>62.99406277349942</c:v>
                </c:pt>
                <c:pt idx="26">
                  <c:v>60.22515849444526</c:v>
                </c:pt>
                <c:pt idx="27">
                  <c:v>58.699060556747604</c:v>
                </c:pt>
                <c:pt idx="28">
                  <c:v>55.03534765385027</c:v>
                </c:pt>
                <c:pt idx="29">
                  <c:v>55.02535927880418</c:v>
                </c:pt>
                <c:pt idx="30">
                  <c:v>54.98345523792395</c:v>
                </c:pt>
                <c:pt idx="31">
                  <c:v>54.13551429806095</c:v>
                </c:pt>
                <c:pt idx="32">
                  <c:v>51.855543579297596</c:v>
                </c:pt>
                <c:pt idx="33">
                  <c:v>51.51736208863992</c:v>
                </c:pt>
                <c:pt idx="34">
                  <c:v>51.27453278244128</c:v>
                </c:pt>
                <c:pt idx="35">
                  <c:v>50.88941989398641</c:v>
                </c:pt>
                <c:pt idx="36">
                  <c:v>47.091459422732704</c:v>
                </c:pt>
                <c:pt idx="37">
                  <c:v>45.79063132101852</c:v>
                </c:pt>
                <c:pt idx="38">
                  <c:v>45.25100838435071</c:v>
                </c:pt>
                <c:pt idx="39">
                  <c:v>42.37560949049309</c:v>
                </c:pt>
                <c:pt idx="40">
                  <c:v>38.750064603973556</c:v>
                </c:pt>
                <c:pt idx="41">
                  <c:v>37.47195330242985</c:v>
                </c:pt>
                <c:pt idx="42">
                  <c:v>36.83616241667565</c:v>
                </c:pt>
                <c:pt idx="43">
                  <c:v>35.92377646929783</c:v>
                </c:pt>
                <c:pt idx="44">
                  <c:v>31.737574614417465</c:v>
                </c:pt>
                <c:pt idx="45">
                  <c:v>31.027731222248008</c:v>
                </c:pt>
                <c:pt idx="46">
                  <c:v>27.55083323446995</c:v>
                </c:pt>
                <c:pt idx="47">
                  <c:v>22.217549617750596</c:v>
                </c:pt>
                <c:pt idx="48">
                  <c:v>22.0229606875971</c:v>
                </c:pt>
                <c:pt idx="49">
                  <c:v>21.412719692774942</c:v>
                </c:pt>
                <c:pt idx="50">
                  <c:v>21.057973922692796</c:v>
                </c:pt>
                <c:pt idx="51">
                  <c:v>19.06219311771288</c:v>
                </c:pt>
                <c:pt idx="52">
                  <c:v>16.54987331590553</c:v>
                </c:pt>
                <c:pt idx="53">
                  <c:v>13.912506592273147</c:v>
                </c:pt>
                <c:pt idx="54">
                  <c:v>9.353335971309978</c:v>
                </c:pt>
                <c:pt idx="55">
                  <c:v>9.03530925473039</c:v>
                </c:pt>
                <c:pt idx="56">
                  <c:v>6.596787517360406</c:v>
                </c:pt>
                <c:pt idx="57">
                  <c:v>6.373467866300023</c:v>
                </c:pt>
                <c:pt idx="58">
                  <c:v>5.754941797530108</c:v>
                </c:pt>
                <c:pt idx="59">
                  <c:v>5.679049086033081</c:v>
                </c:pt>
                <c:pt idx="60">
                  <c:v>4.945229706914768</c:v>
                </c:pt>
                <c:pt idx="61">
                  <c:v>2.585738961371637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口腔科</c:v>
                </c:pt>
                <c:pt idx="2">
                  <c:v>周围血管科</c:v>
                </c:pt>
                <c:pt idx="3">
                  <c:v>神经内科</c:v>
                </c:pt>
                <c:pt idx="4">
                  <c:v>心病四科</c:v>
                </c:pt>
                <c:pt idx="5">
                  <c:v>血液科</c:v>
                </c:pt>
                <c:pt idx="6">
                  <c:v>美容皮肤科</c:v>
                </c:pt>
                <c:pt idx="7">
                  <c:v>妇二科</c:v>
                </c:pt>
                <c:pt idx="8">
                  <c:v>男科</c:v>
                </c:pt>
                <c:pt idx="9">
                  <c:v>东区重症医学科</c:v>
                </c:pt>
                <c:pt idx="10">
                  <c:v>针灸科</c:v>
                </c:pt>
                <c:pt idx="11">
                  <c:v>眼科</c:v>
                </c:pt>
                <c:pt idx="12">
                  <c:v>妇科</c:v>
                </c:pt>
                <c:pt idx="13">
                  <c:v>运动损伤骨科</c:v>
                </c:pt>
                <c:pt idx="14">
                  <c:v>心病一科</c:v>
                </c:pt>
                <c:pt idx="15">
                  <c:v>肝病科</c:v>
                </c:pt>
                <c:pt idx="16">
                  <c:v>脑病二科</c:v>
                </c:pt>
                <c:pt idx="17">
                  <c:v>心病三科</c:v>
                </c:pt>
                <c:pt idx="18">
                  <c:v>治未病中心</c:v>
                </c:pt>
                <c:pt idx="19">
                  <c:v>心病二科</c:v>
                </c:pt>
                <c:pt idx="20">
                  <c:v>老年医学科</c:v>
                </c:pt>
                <c:pt idx="21">
                  <c:v>胸外科</c:v>
                </c:pt>
                <c:pt idx="22">
                  <c:v>呼吸内科</c:v>
                </c:pt>
                <c:pt idx="23">
                  <c:v>微创骨科</c:v>
                </c:pt>
                <c:pt idx="24">
                  <c:v>产科</c:v>
                </c:pt>
                <c:pt idx="25">
                  <c:v>骨科</c:v>
                </c:pt>
                <c:pt idx="26">
                  <c:v>耳鼻喉科</c:v>
                </c:pt>
                <c:pt idx="27">
                  <c:v>东区肾病科</c:v>
                </c:pt>
                <c:pt idx="28">
                  <c:v>康复科</c:v>
                </c:pt>
                <c:pt idx="29">
                  <c:v>乳腺甲状腺外科</c:v>
                </c:pt>
                <c:pt idx="30">
                  <c:v>妇科妇二科合并</c:v>
                </c:pt>
                <c:pt idx="31">
                  <c:v>小儿骨科</c:v>
                </c:pt>
                <c:pt idx="32">
                  <c:v>创伤骨科</c:v>
                </c:pt>
                <c:pt idx="33">
                  <c:v>神经外科</c:v>
                </c:pt>
                <c:pt idx="34">
                  <c:v>肾脏内科</c:v>
                </c:pt>
                <c:pt idx="35">
                  <c:v>中医外治中心</c:v>
                </c:pt>
                <c:pt idx="36">
                  <c:v>中医经典科</c:v>
                </c:pt>
                <c:pt idx="37">
                  <c:v>肝胆外科</c:v>
                </c:pt>
                <c:pt idx="38">
                  <c:v>肿瘤内科</c:v>
                </c:pt>
                <c:pt idx="39">
                  <c:v>内分泌科</c:v>
                </c:pt>
                <c:pt idx="40">
                  <c:v>普通外科</c:v>
                </c:pt>
                <c:pt idx="41">
                  <c:v>医院</c:v>
                </c:pt>
                <c:pt idx="42">
                  <c:v>脾胃病科</c:v>
                </c:pt>
                <c:pt idx="43">
                  <c:v>脊柱骨科</c:v>
                </c:pt>
                <c:pt idx="44">
                  <c:v>心血管内科</c:v>
                </c:pt>
                <c:pt idx="45">
                  <c:v>重症医学科</c:v>
                </c:pt>
                <c:pt idx="46">
                  <c:v>风湿病科</c:v>
                </c:pt>
                <c:pt idx="47">
                  <c:v>脑病三科</c:v>
                </c:pt>
                <c:pt idx="48">
                  <c:v>西区重症医学科</c:v>
                </c:pt>
                <c:pt idx="49">
                  <c:v>小儿推拿科</c:v>
                </c:pt>
                <c:pt idx="50">
                  <c:v>脾胃科消化科合并</c:v>
                </c:pt>
                <c:pt idx="51">
                  <c:v>推拿科</c:v>
                </c:pt>
                <c:pt idx="52">
                  <c:v>脑病一科</c:v>
                </c:pt>
                <c:pt idx="53">
                  <c:v>综合内科</c:v>
                </c:pt>
                <c:pt idx="54">
                  <c:v>肾病科</c:v>
                </c:pt>
                <c:pt idx="55">
                  <c:v>皮肤科</c:v>
                </c:pt>
                <c:pt idx="56">
                  <c:v>泌尿外科</c:v>
                </c:pt>
                <c:pt idx="57">
                  <c:v>肛肠科</c:v>
                </c:pt>
                <c:pt idx="58">
                  <c:v>显微骨科</c:v>
                </c:pt>
                <c:pt idx="59">
                  <c:v>消化内科</c:v>
                </c:pt>
                <c:pt idx="60">
                  <c:v>关节骨科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99.61336323234227</c:v>
                </c:pt>
                <c:pt idx="2">
                  <c:v>98.63402272802105</c:v>
                </c:pt>
                <c:pt idx="3">
                  <c:v>97.713209510011</c:v>
                </c:pt>
                <c:pt idx="4">
                  <c:v>95.11438650797395</c:v>
                </c:pt>
                <c:pt idx="5">
                  <c:v>91.27881868002332</c:v>
                </c:pt>
                <c:pt idx="6">
                  <c:v>90.3688989048024</c:v>
                </c:pt>
                <c:pt idx="7">
                  <c:v>89.78839445272106</c:v>
                </c:pt>
                <c:pt idx="8">
                  <c:v>86.44379341691594</c:v>
                </c:pt>
                <c:pt idx="9">
                  <c:v>85.41794644981404</c:v>
                </c:pt>
                <c:pt idx="10">
                  <c:v>84.80053197523657</c:v>
                </c:pt>
                <c:pt idx="11">
                  <c:v>80.10252298356004</c:v>
                </c:pt>
                <c:pt idx="12">
                  <c:v>77.24515331552915</c:v>
                </c:pt>
                <c:pt idx="13">
                  <c:v>76.8802807966769</c:v>
                </c:pt>
                <c:pt idx="14">
                  <c:v>76.33337663797325</c:v>
                </c:pt>
                <c:pt idx="15">
                  <c:v>75.72389339907883</c:v>
                </c:pt>
                <c:pt idx="16">
                  <c:v>73.11254350972436</c:v>
                </c:pt>
                <c:pt idx="17">
                  <c:v>72.64113374653721</c:v>
                </c:pt>
                <c:pt idx="18">
                  <c:v>71.53338321392505</c:v>
                </c:pt>
                <c:pt idx="19">
                  <c:v>71.3878868463963</c:v>
                </c:pt>
                <c:pt idx="20">
                  <c:v>70.7393391975034</c:v>
                </c:pt>
                <c:pt idx="21">
                  <c:v>67.77108815899366</c:v>
                </c:pt>
                <c:pt idx="22">
                  <c:v>65.71775941050342</c:v>
                </c:pt>
                <c:pt idx="23">
                  <c:v>62.92044566204138</c:v>
                </c:pt>
                <c:pt idx="24">
                  <c:v>61.29978385315755</c:v>
                </c:pt>
                <c:pt idx="25">
                  <c:v>59.49872186079648</c:v>
                </c:pt>
                <c:pt idx="26">
                  <c:v>57.569744195484745</c:v>
                </c:pt>
                <c:pt idx="27">
                  <c:v>56.47605161021246</c:v>
                </c:pt>
                <c:pt idx="28">
                  <c:v>55.59436317508122</c:v>
                </c:pt>
                <c:pt idx="29">
                  <c:v>55.43104517881329</c:v>
                </c:pt>
                <c:pt idx="30">
                  <c:v>54.321288612983935</c:v>
                </c:pt>
                <c:pt idx="31">
                  <c:v>53.981039684532405</c:v>
                </c:pt>
                <c:pt idx="32">
                  <c:v>53.74476556303851</c:v>
                </c:pt>
                <c:pt idx="33">
                  <c:v>51.44246813956122</c:v>
                </c:pt>
                <c:pt idx="34">
                  <c:v>46.45352853575125</c:v>
                </c:pt>
                <c:pt idx="35">
                  <c:v>46.278955483725156</c:v>
                </c:pt>
                <c:pt idx="36">
                  <c:v>45.600789475141866</c:v>
                </c:pt>
                <c:pt idx="37">
                  <c:v>42.7595698140084</c:v>
                </c:pt>
                <c:pt idx="38">
                  <c:v>41.58457704633247</c:v>
                </c:pt>
                <c:pt idx="39">
                  <c:v>36.86705284179395</c:v>
                </c:pt>
                <c:pt idx="40">
                  <c:v>35.71191311387618</c:v>
                </c:pt>
                <c:pt idx="41">
                  <c:v>34.42285971694389</c:v>
                </c:pt>
                <c:pt idx="42">
                  <c:v>33.4377688677199</c:v>
                </c:pt>
                <c:pt idx="43">
                  <c:v>29.22354491072126</c:v>
                </c:pt>
                <c:pt idx="44">
                  <c:v>28.205308359040444</c:v>
                </c:pt>
                <c:pt idx="45">
                  <c:v>27.786299444838033</c:v>
                </c:pt>
                <c:pt idx="46">
                  <c:v>26.615423395402615</c:v>
                </c:pt>
                <c:pt idx="47">
                  <c:v>26.395984607318155</c:v>
                </c:pt>
                <c:pt idx="48">
                  <c:v>23.49858492334506</c:v>
                </c:pt>
                <c:pt idx="49">
                  <c:v>21.771128870438346</c:v>
                </c:pt>
                <c:pt idx="50">
                  <c:v>20.875853828349886</c:v>
                </c:pt>
                <c:pt idx="51">
                  <c:v>20.176624752012582</c:v>
                </c:pt>
                <c:pt idx="52">
                  <c:v>18.71484236561068</c:v>
                </c:pt>
                <c:pt idx="53">
                  <c:v>18.522302955361805</c:v>
                </c:pt>
                <c:pt idx="54">
                  <c:v>18.41037019785454</c:v>
                </c:pt>
                <c:pt idx="55">
                  <c:v>15.68955640278669</c:v>
                </c:pt>
                <c:pt idx="56">
                  <c:v>13.420142275396218</c:v>
                </c:pt>
                <c:pt idx="57">
                  <c:v>11.804033413519946</c:v>
                </c:pt>
                <c:pt idx="58">
                  <c:v>11.56173283604271</c:v>
                </c:pt>
                <c:pt idx="59">
                  <c:v>2.419380173747468</c:v>
                </c:pt>
                <c:pt idx="60">
                  <c:v>1.779203816837891</c:v>
                </c:pt>
                <c:pt idx="61">
                  <c:v>0.6421804200931738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脑病三科</c:v>
                </c:pt>
                <c:pt idx="2">
                  <c:v>西区重症医学科</c:v>
                </c:pt>
                <c:pt idx="3">
                  <c:v>小儿推拿科</c:v>
                </c:pt>
                <c:pt idx="4">
                  <c:v>泌尿外科</c:v>
                </c:pt>
                <c:pt idx="5">
                  <c:v>神经内科</c:v>
                </c:pt>
                <c:pt idx="6">
                  <c:v>神经外科</c:v>
                </c:pt>
                <c:pt idx="7">
                  <c:v>脾胃病科</c:v>
                </c:pt>
                <c:pt idx="8">
                  <c:v>皮肤科</c:v>
                </c:pt>
                <c:pt idx="9">
                  <c:v>创伤骨科</c:v>
                </c:pt>
                <c:pt idx="10">
                  <c:v>显微骨科</c:v>
                </c:pt>
                <c:pt idx="11">
                  <c:v>推拿科</c:v>
                </c:pt>
                <c:pt idx="12">
                  <c:v>身心医学科</c:v>
                </c:pt>
                <c:pt idx="13">
                  <c:v>普通外科</c:v>
                </c:pt>
                <c:pt idx="14">
                  <c:v>妇科</c:v>
                </c:pt>
                <c:pt idx="15">
                  <c:v>骨科</c:v>
                </c:pt>
                <c:pt idx="16">
                  <c:v>肛肠科</c:v>
                </c:pt>
                <c:pt idx="17">
                  <c:v>胸外科</c:v>
                </c:pt>
                <c:pt idx="18">
                  <c:v>脊柱骨科</c:v>
                </c:pt>
                <c:pt idx="19">
                  <c:v>心病二科</c:v>
                </c:pt>
                <c:pt idx="20">
                  <c:v>治未病中心</c:v>
                </c:pt>
                <c:pt idx="21">
                  <c:v>消化内科</c:v>
                </c:pt>
                <c:pt idx="22">
                  <c:v>心病一科</c:v>
                </c:pt>
                <c:pt idx="23">
                  <c:v>医院</c:v>
                </c:pt>
                <c:pt idx="24">
                  <c:v>风湿病科</c:v>
                </c:pt>
                <c:pt idx="25">
                  <c:v>内分泌科</c:v>
                </c:pt>
                <c:pt idx="26">
                  <c:v>产科</c:v>
                </c:pt>
                <c:pt idx="27">
                  <c:v>小儿骨科</c:v>
                </c:pt>
                <c:pt idx="28">
                  <c:v>肝胆外科</c:v>
                </c:pt>
                <c:pt idx="29">
                  <c:v>耳鼻喉科</c:v>
                </c:pt>
                <c:pt idx="30">
                  <c:v>肿瘤内科</c:v>
                </c:pt>
                <c:pt idx="31">
                  <c:v>呼吸内科</c:v>
                </c:pt>
                <c:pt idx="32">
                  <c:v>血液科</c:v>
                </c:pt>
                <c:pt idx="33">
                  <c:v>肝病科</c:v>
                </c:pt>
                <c:pt idx="34">
                  <c:v>心血管内科</c:v>
                </c:pt>
                <c:pt idx="35">
                  <c:v>综合内科</c:v>
                </c:pt>
                <c:pt idx="36">
                  <c:v>针灸科</c:v>
                </c:pt>
                <c:pt idx="37">
                  <c:v>关节骨科</c:v>
                </c:pt>
                <c:pt idx="38">
                  <c:v>东区肾病科</c:v>
                </c:pt>
                <c:pt idx="39">
                  <c:v>老年医学科</c:v>
                </c:pt>
                <c:pt idx="40">
                  <c:v>男科</c:v>
                </c:pt>
                <c:pt idx="41">
                  <c:v>妇二科</c:v>
                </c:pt>
                <c:pt idx="42">
                  <c:v>肾病科</c:v>
                </c:pt>
                <c:pt idx="43">
                  <c:v>康复科</c:v>
                </c:pt>
                <c:pt idx="44">
                  <c:v>眼科</c:v>
                </c:pt>
                <c:pt idx="45">
                  <c:v>脑病二科</c:v>
                </c:pt>
                <c:pt idx="46">
                  <c:v>乳腺甲状腺外科</c:v>
                </c:pt>
                <c:pt idx="47">
                  <c:v>脾胃科消化科合并</c:v>
                </c:pt>
                <c:pt idx="48">
                  <c:v>美容皮肤科</c:v>
                </c:pt>
                <c:pt idx="49">
                  <c:v>心病三科</c:v>
                </c:pt>
                <c:pt idx="50">
                  <c:v>儿科</c:v>
                </c:pt>
                <c:pt idx="51">
                  <c:v>微创骨科</c:v>
                </c:pt>
                <c:pt idx="52">
                  <c:v>中医经典科</c:v>
                </c:pt>
                <c:pt idx="53">
                  <c:v>周围血管科</c:v>
                </c:pt>
                <c:pt idx="54">
                  <c:v>东区重症医学科</c:v>
                </c:pt>
                <c:pt idx="55">
                  <c:v>口腔科</c:v>
                </c:pt>
                <c:pt idx="56">
                  <c:v>脑病一科</c:v>
                </c:pt>
                <c:pt idx="57">
                  <c:v>重症医学科</c:v>
                </c:pt>
                <c:pt idx="58">
                  <c:v>妇科妇二科合并</c:v>
                </c:pt>
                <c:pt idx="59">
                  <c:v>肾脏内科</c:v>
                </c:pt>
                <c:pt idx="60">
                  <c:v>心病四科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97.0414825695774</c:v>
                </c:pt>
                <c:pt idx="2">
                  <c:v>90.13783589080079</c:v>
                </c:pt>
                <c:pt idx="3">
                  <c:v>87.19784743252423</c:v>
                </c:pt>
                <c:pt idx="4">
                  <c:v>87.1269445998854</c:v>
                </c:pt>
                <c:pt idx="5">
                  <c:v>86.06594619306921</c:v>
                </c:pt>
                <c:pt idx="6">
                  <c:v>83.52292123934518</c:v>
                </c:pt>
                <c:pt idx="7">
                  <c:v>80.0227170083968</c:v>
                </c:pt>
                <c:pt idx="8">
                  <c:v>78.94158041923421</c:v>
                </c:pt>
                <c:pt idx="9">
                  <c:v>77.52284564868826</c:v>
                </c:pt>
                <c:pt idx="10">
                  <c:v>75.02984339881885</c:v>
                </c:pt>
                <c:pt idx="11">
                  <c:v>75.02784306940306</c:v>
                </c:pt>
                <c:pt idx="12">
                  <c:v>74.47563500618712</c:v>
                </c:pt>
                <c:pt idx="13">
                  <c:v>73.62302910217848</c:v>
                </c:pt>
                <c:pt idx="14">
                  <c:v>70.0001992642596</c:v>
                </c:pt>
                <c:pt idx="15">
                  <c:v>68.46909211132729</c:v>
                </c:pt>
                <c:pt idx="16">
                  <c:v>66.30346832095732</c:v>
                </c:pt>
                <c:pt idx="17">
                  <c:v>63.54890643896737</c:v>
                </c:pt>
                <c:pt idx="18">
                  <c:v>60.576171906397136</c:v>
                </c:pt>
                <c:pt idx="19">
                  <c:v>58.492268054911285</c:v>
                </c:pt>
                <c:pt idx="20">
                  <c:v>56.889066609176666</c:v>
                </c:pt>
                <c:pt idx="21">
                  <c:v>56.025814198285524</c:v>
                </c:pt>
                <c:pt idx="22">
                  <c:v>54.15148822802999</c:v>
                </c:pt>
                <c:pt idx="23">
                  <c:v>54.01287106428731</c:v>
                </c:pt>
                <c:pt idx="24">
                  <c:v>51.425868457978794</c:v>
                </c:pt>
                <c:pt idx="25">
                  <c:v>50.74132963149983</c:v>
                </c:pt>
                <c:pt idx="26">
                  <c:v>47.91710226362458</c:v>
                </c:pt>
                <c:pt idx="27">
                  <c:v>47.086526507044894</c:v>
                </c:pt>
                <c:pt idx="28">
                  <c:v>45.78587029661916</c:v>
                </c:pt>
                <c:pt idx="29">
                  <c:v>44.11289372460123</c:v>
                </c:pt>
                <c:pt idx="30">
                  <c:v>43.737081914002744</c:v>
                </c:pt>
                <c:pt idx="31">
                  <c:v>43.56452665654776</c:v>
                </c:pt>
                <c:pt idx="32">
                  <c:v>43.112687562868075</c:v>
                </c:pt>
                <c:pt idx="33">
                  <c:v>42.46291812983173</c:v>
                </c:pt>
                <c:pt idx="34">
                  <c:v>42.251419496152614</c:v>
                </c:pt>
                <c:pt idx="35">
                  <c:v>41.134303240405046</c:v>
                </c:pt>
                <c:pt idx="36">
                  <c:v>39.32839774971953</c:v>
                </c:pt>
                <c:pt idx="37">
                  <c:v>38.62974538523499</c:v>
                </c:pt>
                <c:pt idx="38">
                  <c:v>34.36028444063279</c:v>
                </c:pt>
                <c:pt idx="39">
                  <c:v>32.98067245738797</c:v>
                </c:pt>
                <c:pt idx="40">
                  <c:v>30.38206977835835</c:v>
                </c:pt>
                <c:pt idx="41">
                  <c:v>29.559786136801105</c:v>
                </c:pt>
                <c:pt idx="42">
                  <c:v>28.464005034163577</c:v>
                </c:pt>
                <c:pt idx="43">
                  <c:v>26.40477333600875</c:v>
                </c:pt>
                <c:pt idx="44">
                  <c:v>21.435926440707025</c:v>
                </c:pt>
                <c:pt idx="45">
                  <c:v>21.403540903591047</c:v>
                </c:pt>
                <c:pt idx="46">
                  <c:v>20.69886208550394</c:v>
                </c:pt>
                <c:pt idx="47">
                  <c:v>19.815075936939554</c:v>
                </c:pt>
                <c:pt idx="48">
                  <c:v>19.32365396325728</c:v>
                </c:pt>
                <c:pt idx="49">
                  <c:v>17.73144660766014</c:v>
                </c:pt>
                <c:pt idx="50">
                  <c:v>16.85443288816138</c:v>
                </c:pt>
                <c:pt idx="51">
                  <c:v>15.46346399805798</c:v>
                </c:pt>
                <c:pt idx="52">
                  <c:v>12.502784473763015</c:v>
                </c:pt>
                <c:pt idx="53">
                  <c:v>11.71360511874477</c:v>
                </c:pt>
                <c:pt idx="54">
                  <c:v>8.575196705925755</c:v>
                </c:pt>
                <c:pt idx="55">
                  <c:v>8.15268828373897</c:v>
                </c:pt>
                <c:pt idx="56">
                  <c:v>7.163562737587232</c:v>
                </c:pt>
                <c:pt idx="57">
                  <c:v>6.633924799353144</c:v>
                </c:pt>
                <c:pt idx="58">
                  <c:v>6.102835907830752</c:v>
                </c:pt>
                <c:pt idx="59">
                  <c:v>4.13970216847493</c:v>
                </c:pt>
                <c:pt idx="60">
                  <c:v>1.3947620132424101</c:v>
                </c:pt>
                <c:pt idx="61">
                  <c:v>0.6661229765920859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皮肤科</c:v>
                </c:pt>
                <c:pt idx="2">
                  <c:v>骨科</c:v>
                </c:pt>
                <c:pt idx="3">
                  <c:v>乳腺甲状腺外科</c:v>
                </c:pt>
                <c:pt idx="4">
                  <c:v>男科</c:v>
                </c:pt>
                <c:pt idx="5">
                  <c:v>肝胆外科</c:v>
                </c:pt>
                <c:pt idx="6">
                  <c:v>微创骨科</c:v>
                </c:pt>
                <c:pt idx="7">
                  <c:v>肾病科</c:v>
                </c:pt>
                <c:pt idx="8">
                  <c:v>心血管内科</c:v>
                </c:pt>
                <c:pt idx="9">
                  <c:v>内分泌科</c:v>
                </c:pt>
                <c:pt idx="10">
                  <c:v>脊柱骨科</c:v>
                </c:pt>
                <c:pt idx="11">
                  <c:v>肾脏内科</c:v>
                </c:pt>
                <c:pt idx="12">
                  <c:v>中医外治中心</c:v>
                </c:pt>
                <c:pt idx="13">
                  <c:v>肿瘤内科</c:v>
                </c:pt>
                <c:pt idx="14">
                  <c:v>眼科</c:v>
                </c:pt>
                <c:pt idx="15">
                  <c:v>综合内科</c:v>
                </c:pt>
                <c:pt idx="16">
                  <c:v>脑病二科</c:v>
                </c:pt>
                <c:pt idx="17">
                  <c:v>产科</c:v>
                </c:pt>
                <c:pt idx="18">
                  <c:v>脾胃科消化科合并</c:v>
                </c:pt>
                <c:pt idx="19">
                  <c:v>口腔科</c:v>
                </c:pt>
                <c:pt idx="20">
                  <c:v>脑病一科</c:v>
                </c:pt>
                <c:pt idx="21">
                  <c:v>神经外科</c:v>
                </c:pt>
                <c:pt idx="22">
                  <c:v>心病二科</c:v>
                </c:pt>
                <c:pt idx="23">
                  <c:v>小儿骨科</c:v>
                </c:pt>
                <c:pt idx="24">
                  <c:v>重症医学科</c:v>
                </c:pt>
                <c:pt idx="25">
                  <c:v>小儿推拿科</c:v>
                </c:pt>
                <c:pt idx="26">
                  <c:v>风湿病科</c:v>
                </c:pt>
                <c:pt idx="27">
                  <c:v>消化内科</c:v>
                </c:pt>
                <c:pt idx="28">
                  <c:v>妇科妇二科合并</c:v>
                </c:pt>
                <c:pt idx="29">
                  <c:v>妇科</c:v>
                </c:pt>
                <c:pt idx="30">
                  <c:v>脑病三科</c:v>
                </c:pt>
                <c:pt idx="31">
                  <c:v>心病三科</c:v>
                </c:pt>
                <c:pt idx="32">
                  <c:v>心病四科</c:v>
                </c:pt>
                <c:pt idx="33">
                  <c:v>老年医学科</c:v>
                </c:pt>
                <c:pt idx="34">
                  <c:v>美容皮肤科</c:v>
                </c:pt>
                <c:pt idx="35">
                  <c:v>心病一科</c:v>
                </c:pt>
                <c:pt idx="36">
                  <c:v>耳鼻喉科</c:v>
                </c:pt>
                <c:pt idx="37">
                  <c:v>肝病科</c:v>
                </c:pt>
                <c:pt idx="38">
                  <c:v>妇二科</c:v>
                </c:pt>
                <c:pt idx="39">
                  <c:v>运动损伤骨科</c:v>
                </c:pt>
                <c:pt idx="40">
                  <c:v>儿科</c:v>
                </c:pt>
                <c:pt idx="41">
                  <c:v>针灸科</c:v>
                </c:pt>
                <c:pt idx="42">
                  <c:v>中医经典科</c:v>
                </c:pt>
                <c:pt idx="43">
                  <c:v>周围血管科</c:v>
                </c:pt>
                <c:pt idx="44">
                  <c:v>泌尿外科</c:v>
                </c:pt>
                <c:pt idx="45">
                  <c:v>东区肾病科</c:v>
                </c:pt>
                <c:pt idx="46">
                  <c:v>治未病中心</c:v>
                </c:pt>
                <c:pt idx="47">
                  <c:v>肛肠科</c:v>
                </c:pt>
                <c:pt idx="48">
                  <c:v>西区重症医学科</c:v>
                </c:pt>
                <c:pt idx="49">
                  <c:v>创伤骨科</c:v>
                </c:pt>
                <c:pt idx="50">
                  <c:v>呼吸内科</c:v>
                </c:pt>
                <c:pt idx="51">
                  <c:v>神经内科</c:v>
                </c:pt>
                <c:pt idx="52">
                  <c:v>显微骨科</c:v>
                </c:pt>
                <c:pt idx="53">
                  <c:v>东区重症医学科</c:v>
                </c:pt>
                <c:pt idx="54">
                  <c:v>胸外科</c:v>
                </c:pt>
                <c:pt idx="55">
                  <c:v>脾胃病科</c:v>
                </c:pt>
                <c:pt idx="56">
                  <c:v>血液科</c:v>
                </c:pt>
                <c:pt idx="57">
                  <c:v>关节骨科</c:v>
                </c:pt>
                <c:pt idx="58">
                  <c:v>康复科</c:v>
                </c:pt>
                <c:pt idx="59">
                  <c:v>身心医学科</c:v>
                </c:pt>
                <c:pt idx="60">
                  <c:v>普通外科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40.49650286705841</c:v>
                </c:pt>
                <c:pt idx="2">
                  <c:v>10.948976086316616</c:v>
                </c:pt>
                <c:pt idx="3">
                  <c:v>9.660522558637137</c:v>
                </c:pt>
                <c:pt idx="4">
                  <c:v>9.220659012892755</c:v>
                </c:pt>
                <c:pt idx="5">
                  <c:v>7.617811182922445</c:v>
                </c:pt>
                <c:pt idx="6">
                  <c:v>6.484887842942436</c:v>
                </c:pt>
                <c:pt idx="7">
                  <c:v>4.4544841718101456</c:v>
                </c:pt>
                <c:pt idx="8">
                  <c:v>3.9419849017323525</c:v>
                </c:pt>
                <c:pt idx="9">
                  <c:v>3.78609236940837</c:v>
                </c:pt>
                <c:pt idx="10">
                  <c:v>3.166754660579419</c:v>
                </c:pt>
                <c:pt idx="11">
                  <c:v>2.976632793572498</c:v>
                </c:pt>
                <c:pt idx="12">
                  <c:v>2.374930762892025</c:v>
                </c:pt>
                <c:pt idx="13">
                  <c:v>2.2363840356241873</c:v>
                </c:pt>
                <c:pt idx="14">
                  <c:v>1.8407792086315928</c:v>
                </c:pt>
                <c:pt idx="15">
                  <c:v>1.7484767477803629</c:v>
                </c:pt>
                <c:pt idx="16">
                  <c:v>1.747029032738808</c:v>
                </c:pt>
                <c:pt idx="17">
                  <c:v>1.6327572817236318</c:v>
                </c:pt>
                <c:pt idx="18">
                  <c:v>1.6310473694943866</c:v>
                </c:pt>
                <c:pt idx="19">
                  <c:v>1.4130138904136986</c:v>
                </c:pt>
                <c:pt idx="20">
                  <c:v>1.2122242778644907</c:v>
                </c:pt>
                <c:pt idx="21">
                  <c:v>1.0953888054264573</c:v>
                </c:pt>
                <c:pt idx="22">
                  <c:v>1.0688711389967709</c:v>
                </c:pt>
                <c:pt idx="23">
                  <c:v>1.0063933995875944</c:v>
                </c:pt>
                <c:pt idx="24">
                  <c:v>1.0045699684324654</c:v>
                </c:pt>
                <c:pt idx="25">
                  <c:v>1.0024637378887233</c:v>
                </c:pt>
                <c:pt idx="26">
                  <c:v>0.9742583657328271</c:v>
                </c:pt>
                <c:pt idx="27">
                  <c:v>0.9690825183833789</c:v>
                </c:pt>
                <c:pt idx="28">
                  <c:v>0.9404078068555882</c:v>
                </c:pt>
                <c:pt idx="29">
                  <c:v>0.8735824795147146</c:v>
                </c:pt>
                <c:pt idx="30">
                  <c:v>0.8575334642218891</c:v>
                </c:pt>
                <c:pt idx="31">
                  <c:v>0.8275041622467099</c:v>
                </c:pt>
                <c:pt idx="32">
                  <c:v>0.7771773801752541</c:v>
                </c:pt>
                <c:pt idx="33">
                  <c:v>0.7767659542746266</c:v>
                </c:pt>
                <c:pt idx="34">
                  <c:v>0.7385259064632562</c:v>
                </c:pt>
                <c:pt idx="35">
                  <c:v>0.6723659309153506</c:v>
                </c:pt>
                <c:pt idx="36">
                  <c:v>0.6615694411320728</c:v>
                </c:pt>
                <c:pt idx="37">
                  <c:v>0.6451494618261868</c:v>
                </c:pt>
                <c:pt idx="38">
                  <c:v>0.6343353921151496</c:v>
                </c:pt>
                <c:pt idx="39">
                  <c:v>0.627684638068578</c:v>
                </c:pt>
                <c:pt idx="40">
                  <c:v>0.6186217435036784</c:v>
                </c:pt>
                <c:pt idx="41">
                  <c:v>0.5686936932557792</c:v>
                </c:pt>
                <c:pt idx="42">
                  <c:v>0.5558041494433652</c:v>
                </c:pt>
                <c:pt idx="43">
                  <c:v>0.5537525545139933</c:v>
                </c:pt>
                <c:pt idx="44">
                  <c:v>0.49772724668848395</c:v>
                </c:pt>
                <c:pt idx="45">
                  <c:v>0.49486004572402764</c:v>
                </c:pt>
                <c:pt idx="46">
                  <c:v>0.4903679421441275</c:v>
                </c:pt>
                <c:pt idx="47">
                  <c:v>0.47183482769361085</c:v>
                </c:pt>
                <c:pt idx="48">
                  <c:v>0.46860982146308816</c:v>
                </c:pt>
                <c:pt idx="49">
                  <c:v>0.4288123334514164</c:v>
                </c:pt>
                <c:pt idx="50">
                  <c:v>0.4249327821836486</c:v>
                </c:pt>
                <c:pt idx="51">
                  <c:v>0.4203708955812211</c:v>
                </c:pt>
                <c:pt idx="52">
                  <c:v>0.41187284188232587</c:v>
                </c:pt>
                <c:pt idx="53">
                  <c:v>0.4063093402621484</c:v>
                </c:pt>
                <c:pt idx="54">
                  <c:v>0.38684134721068514</c:v>
                </c:pt>
                <c:pt idx="55">
                  <c:v>0.3862209634000725</c:v>
                </c:pt>
                <c:pt idx="56">
                  <c:v>0.3785145515379329</c:v>
                </c:pt>
                <c:pt idx="57">
                  <c:v>0.37819637079149004</c:v>
                </c:pt>
                <c:pt idx="58">
                  <c:v>0.36080030461826007</c:v>
                </c:pt>
                <c:pt idx="59">
                  <c:v>0.3590458663744552</c:v>
                </c:pt>
                <c:pt idx="60">
                  <c:v>0.3587906862741404</c:v>
                </c:pt>
                <c:pt idx="61">
                  <c:v>0.35518964309151685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产科</c:v>
                </c:pt>
                <c:pt idx="2">
                  <c:v>神经外科</c:v>
                </c:pt>
                <c:pt idx="3">
                  <c:v>治未病中心</c:v>
                </c:pt>
                <c:pt idx="4">
                  <c:v>康复科</c:v>
                </c:pt>
                <c:pt idx="5">
                  <c:v>消化内科</c:v>
                </c:pt>
                <c:pt idx="6">
                  <c:v>脑病一科</c:v>
                </c:pt>
                <c:pt idx="7">
                  <c:v>脾胃病科</c:v>
                </c:pt>
                <c:pt idx="8">
                  <c:v>身心医学科</c:v>
                </c:pt>
                <c:pt idx="9">
                  <c:v>妇科</c:v>
                </c:pt>
                <c:pt idx="10">
                  <c:v>肾脏内科</c:v>
                </c:pt>
                <c:pt idx="11">
                  <c:v>心病三科</c:v>
                </c:pt>
                <c:pt idx="12">
                  <c:v>眼科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中医经典科</c:v>
                </c:pt>
                <c:pt idx="16">
                  <c:v>西区重症医学科</c:v>
                </c:pt>
                <c:pt idx="17">
                  <c:v>呼吸内科</c:v>
                </c:pt>
                <c:pt idx="18">
                  <c:v>周围血管科</c:v>
                </c:pt>
                <c:pt idx="19">
                  <c:v>胸外科</c:v>
                </c:pt>
                <c:pt idx="20">
                  <c:v>美容皮肤科</c:v>
                </c:pt>
                <c:pt idx="21">
                  <c:v>老年医学科</c:v>
                </c:pt>
                <c:pt idx="22">
                  <c:v>普通外科</c:v>
                </c:pt>
                <c:pt idx="23">
                  <c:v>心病一科</c:v>
                </c:pt>
                <c:pt idx="24">
                  <c:v>推拿科</c:v>
                </c:pt>
                <c:pt idx="25">
                  <c:v>针灸科</c:v>
                </c:pt>
                <c:pt idx="26">
                  <c:v>乳腺甲状腺外科</c:v>
                </c:pt>
                <c:pt idx="27">
                  <c:v>运动损伤骨科</c:v>
                </c:pt>
                <c:pt idx="28">
                  <c:v>肝胆外科</c:v>
                </c:pt>
                <c:pt idx="29">
                  <c:v>皮肤科</c:v>
                </c:pt>
                <c:pt idx="30">
                  <c:v>综合内科</c:v>
                </c:pt>
                <c:pt idx="31">
                  <c:v>骨科</c:v>
                </c:pt>
                <c:pt idx="32">
                  <c:v>中医外治中心</c:v>
                </c:pt>
                <c:pt idx="33">
                  <c:v>东区重症医学科</c:v>
                </c:pt>
                <c:pt idx="34">
                  <c:v>风湿病科</c:v>
                </c:pt>
                <c:pt idx="35">
                  <c:v>神经内科</c:v>
                </c:pt>
                <c:pt idx="36">
                  <c:v>口腔科</c:v>
                </c:pt>
                <c:pt idx="37">
                  <c:v>脊柱骨科</c:v>
                </c:pt>
                <c:pt idx="38">
                  <c:v>儿科</c:v>
                </c:pt>
                <c:pt idx="39">
                  <c:v>关节骨科</c:v>
                </c:pt>
                <c:pt idx="40">
                  <c:v>妇二科</c:v>
                </c:pt>
                <c:pt idx="41">
                  <c:v>重症医学科</c:v>
                </c:pt>
                <c:pt idx="42">
                  <c:v>东区肾病科</c:v>
                </c:pt>
                <c:pt idx="43">
                  <c:v>男科</c:v>
                </c:pt>
                <c:pt idx="44">
                  <c:v>脑病三科</c:v>
                </c:pt>
                <c:pt idx="45">
                  <c:v>耳鼻喉科</c:v>
                </c:pt>
                <c:pt idx="46">
                  <c:v>脑病二科</c:v>
                </c:pt>
                <c:pt idx="47">
                  <c:v>肝病科</c:v>
                </c:pt>
                <c:pt idx="48">
                  <c:v>心病四科</c:v>
                </c:pt>
                <c:pt idx="49">
                  <c:v>妇科妇二科合并</c:v>
                </c:pt>
                <c:pt idx="50">
                  <c:v>心病二科</c:v>
                </c:pt>
                <c:pt idx="51">
                  <c:v>泌尿外科</c:v>
                </c:pt>
                <c:pt idx="52">
                  <c:v>小儿推拿科</c:v>
                </c:pt>
                <c:pt idx="53">
                  <c:v>创伤骨科</c:v>
                </c:pt>
                <c:pt idx="54">
                  <c:v>内分泌科</c:v>
                </c:pt>
                <c:pt idx="55">
                  <c:v>肛肠科</c:v>
                </c:pt>
                <c:pt idx="56">
                  <c:v>小儿骨科</c:v>
                </c:pt>
                <c:pt idx="57">
                  <c:v>肿瘤内科</c:v>
                </c:pt>
                <c:pt idx="58">
                  <c:v>脾胃科消化科合并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99.19805019620208</c:v>
                </c:pt>
                <c:pt idx="2">
                  <c:v>97.57832993835696</c:v>
                </c:pt>
                <c:pt idx="3">
                  <c:v>96.09378634942631</c:v>
                </c:pt>
                <c:pt idx="4">
                  <c:v>93.96927095773952</c:v>
                </c:pt>
                <c:pt idx="5">
                  <c:v>91.87071486803907</c:v>
                </c:pt>
                <c:pt idx="6">
                  <c:v>89.3865553471476</c:v>
                </c:pt>
                <c:pt idx="7">
                  <c:v>89.26760983490716</c:v>
                </c:pt>
                <c:pt idx="8">
                  <c:v>84.89956821600745</c:v>
                </c:pt>
                <c:pt idx="9">
                  <c:v>84.04375352991565</c:v>
                </c:pt>
                <c:pt idx="10">
                  <c:v>81.74403457539943</c:v>
                </c:pt>
                <c:pt idx="11">
                  <c:v>80.74012304625758</c:v>
                </c:pt>
                <c:pt idx="12">
                  <c:v>80.28604727846076</c:v>
                </c:pt>
                <c:pt idx="13">
                  <c:v>76.20771953494112</c:v>
                </c:pt>
                <c:pt idx="14">
                  <c:v>75.30950568011946</c:v>
                </c:pt>
                <c:pt idx="15">
                  <c:v>73.58838638551379</c:v>
                </c:pt>
                <c:pt idx="16">
                  <c:v>72.91946441969093</c:v>
                </c:pt>
                <c:pt idx="17">
                  <c:v>68.90284045334106</c:v>
                </c:pt>
                <c:pt idx="18">
                  <c:v>66.82965326915001</c:v>
                </c:pt>
                <c:pt idx="19">
                  <c:v>62.0986567334488</c:v>
                </c:pt>
                <c:pt idx="20">
                  <c:v>60.58704056370187</c:v>
                </c:pt>
                <c:pt idx="21">
                  <c:v>57.76124870218435</c:v>
                </c:pt>
                <c:pt idx="22">
                  <c:v>55.333398359175156</c:v>
                </c:pt>
                <c:pt idx="23">
                  <c:v>55.112198777336516</c:v>
                </c:pt>
                <c:pt idx="24">
                  <c:v>54.94551141416324</c:v>
                </c:pt>
                <c:pt idx="25">
                  <c:v>52.75417026503777</c:v>
                </c:pt>
                <c:pt idx="26">
                  <c:v>51.67431269171961</c:v>
                </c:pt>
                <c:pt idx="27">
                  <c:v>51.024236051292235</c:v>
                </c:pt>
                <c:pt idx="28">
                  <c:v>49.99443709674587</c:v>
                </c:pt>
                <c:pt idx="29">
                  <c:v>49.91956552212756</c:v>
                </c:pt>
                <c:pt idx="30">
                  <c:v>48.11311444362166</c:v>
                </c:pt>
                <c:pt idx="31">
                  <c:v>46.50364552197498</c:v>
                </c:pt>
                <c:pt idx="32">
                  <c:v>43.32898711578879</c:v>
                </c:pt>
                <c:pt idx="33">
                  <c:v>42.70225794039545</c:v>
                </c:pt>
                <c:pt idx="34">
                  <c:v>39.587122410581316</c:v>
                </c:pt>
                <c:pt idx="35">
                  <c:v>39.3741549851472</c:v>
                </c:pt>
                <c:pt idx="36">
                  <c:v>37.12782456164077</c:v>
                </c:pt>
                <c:pt idx="37">
                  <c:v>36.77145641595656</c:v>
                </c:pt>
                <c:pt idx="38">
                  <c:v>36.717268536046795</c:v>
                </c:pt>
                <c:pt idx="39">
                  <c:v>34.92798941869767</c:v>
                </c:pt>
                <c:pt idx="40">
                  <c:v>34.148818806041376</c:v>
                </c:pt>
                <c:pt idx="41">
                  <c:v>33.739846689464585</c:v>
                </c:pt>
                <c:pt idx="42">
                  <c:v>31.05009455601445</c:v>
                </c:pt>
                <c:pt idx="43">
                  <c:v>29.90060907058946</c:v>
                </c:pt>
                <c:pt idx="44">
                  <c:v>29.549623842335308</c:v>
                </c:pt>
                <c:pt idx="45">
                  <c:v>27.67767190524694</c:v>
                </c:pt>
                <c:pt idx="46">
                  <c:v>26.7756098926474</c:v>
                </c:pt>
                <c:pt idx="47">
                  <c:v>25.598726354386873</c:v>
                </c:pt>
                <c:pt idx="48">
                  <c:v>25.237686914262532</c:v>
                </c:pt>
                <c:pt idx="49">
                  <c:v>25.104422616810847</c:v>
                </c:pt>
                <c:pt idx="50">
                  <c:v>21.517915406758185</c:v>
                </c:pt>
                <c:pt idx="51">
                  <c:v>21.125865217160268</c:v>
                </c:pt>
                <c:pt idx="52">
                  <c:v>20.224371487522298</c:v>
                </c:pt>
                <c:pt idx="53">
                  <c:v>20.014638013352943</c:v>
                </c:pt>
                <c:pt idx="54">
                  <c:v>19.648621695586165</c:v>
                </c:pt>
                <c:pt idx="55">
                  <c:v>18.67654411744286</c:v>
                </c:pt>
                <c:pt idx="56">
                  <c:v>17.94256141179686</c:v>
                </c:pt>
                <c:pt idx="57">
                  <c:v>16.08415168961163</c:v>
                </c:pt>
                <c:pt idx="58">
                  <c:v>14.388743269761214</c:v>
                </c:pt>
                <c:pt idx="59">
                  <c:v>13.16198510491299</c:v>
                </c:pt>
                <c:pt idx="60">
                  <c:v>12.95729245041117</c:v>
                </c:pt>
                <c:pt idx="61">
                  <c:v>5.609366264857352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康复科</c:v>
                </c:pt>
                <c:pt idx="2">
                  <c:v>肾脏内科</c:v>
                </c:pt>
                <c:pt idx="3">
                  <c:v>肾病科</c:v>
                </c:pt>
                <c:pt idx="4">
                  <c:v>产科</c:v>
                </c:pt>
                <c:pt idx="5">
                  <c:v>推拿科</c:v>
                </c:pt>
                <c:pt idx="6">
                  <c:v>血液科</c:v>
                </c:pt>
                <c:pt idx="7">
                  <c:v>耳鼻喉科</c:v>
                </c:pt>
                <c:pt idx="8">
                  <c:v>妇科妇二科合并</c:v>
                </c:pt>
                <c:pt idx="9">
                  <c:v>心病四科</c:v>
                </c:pt>
                <c:pt idx="10">
                  <c:v>中医外治中心</c:v>
                </c:pt>
                <c:pt idx="11">
                  <c:v>眼科</c:v>
                </c:pt>
                <c:pt idx="12">
                  <c:v>口腔科</c:v>
                </c:pt>
                <c:pt idx="13">
                  <c:v>身心医学科</c:v>
                </c:pt>
                <c:pt idx="14">
                  <c:v>医院</c:v>
                </c:pt>
                <c:pt idx="15">
                  <c:v>普通外科</c:v>
                </c:pt>
                <c:pt idx="16">
                  <c:v>重症医学科</c:v>
                </c:pt>
                <c:pt idx="17">
                  <c:v>东区肾病科</c:v>
                </c:pt>
                <c:pt idx="18">
                  <c:v>神经外科</c:v>
                </c:pt>
                <c:pt idx="19">
                  <c:v>妇二科</c:v>
                </c:pt>
                <c:pt idx="20">
                  <c:v>西区重症医学科</c:v>
                </c:pt>
                <c:pt idx="21">
                  <c:v>小儿骨科</c:v>
                </c:pt>
                <c:pt idx="22">
                  <c:v>治未病中心</c:v>
                </c:pt>
                <c:pt idx="23">
                  <c:v>泌尿外科</c:v>
                </c:pt>
                <c:pt idx="24">
                  <c:v>心病一科</c:v>
                </c:pt>
                <c:pt idx="25">
                  <c:v>脑病三科</c:v>
                </c:pt>
                <c:pt idx="26">
                  <c:v>肝胆外科</c:v>
                </c:pt>
                <c:pt idx="27">
                  <c:v>皮肤科</c:v>
                </c:pt>
                <c:pt idx="28">
                  <c:v>美容皮肤科</c:v>
                </c:pt>
                <c:pt idx="29">
                  <c:v>微创骨科</c:v>
                </c:pt>
                <c:pt idx="30">
                  <c:v>脾胃科消化科合并</c:v>
                </c:pt>
                <c:pt idx="31">
                  <c:v>运动损伤骨科</c:v>
                </c:pt>
                <c:pt idx="32">
                  <c:v>内分泌科</c:v>
                </c:pt>
                <c:pt idx="33">
                  <c:v>男科</c:v>
                </c:pt>
                <c:pt idx="34">
                  <c:v>肛肠科</c:v>
                </c:pt>
                <c:pt idx="35">
                  <c:v>小儿推拿科</c:v>
                </c:pt>
                <c:pt idx="36">
                  <c:v>消化内科</c:v>
                </c:pt>
                <c:pt idx="37">
                  <c:v>呼吸内科</c:v>
                </c:pt>
                <c:pt idx="38">
                  <c:v>儿科</c:v>
                </c:pt>
                <c:pt idx="39">
                  <c:v>肿瘤内科</c:v>
                </c:pt>
                <c:pt idx="40">
                  <c:v>创伤骨科</c:v>
                </c:pt>
                <c:pt idx="41">
                  <c:v>心病三科</c:v>
                </c:pt>
                <c:pt idx="42">
                  <c:v>心血管内科</c:v>
                </c:pt>
                <c:pt idx="43">
                  <c:v>脾胃病科</c:v>
                </c:pt>
                <c:pt idx="44">
                  <c:v>胸外科</c:v>
                </c:pt>
                <c:pt idx="45">
                  <c:v>风湿病科</c:v>
                </c:pt>
                <c:pt idx="46">
                  <c:v>脑病二科</c:v>
                </c:pt>
                <c:pt idx="47">
                  <c:v>老年医学科</c:v>
                </c:pt>
                <c:pt idx="48">
                  <c:v>乳腺甲状腺外科</c:v>
                </c:pt>
                <c:pt idx="49">
                  <c:v>骨科</c:v>
                </c:pt>
                <c:pt idx="50">
                  <c:v>妇科</c:v>
                </c:pt>
                <c:pt idx="51">
                  <c:v>显微骨科</c:v>
                </c:pt>
                <c:pt idx="52">
                  <c:v>中医经典科</c:v>
                </c:pt>
                <c:pt idx="53">
                  <c:v>关节骨科</c:v>
                </c:pt>
                <c:pt idx="54">
                  <c:v>针灸科</c:v>
                </c:pt>
                <c:pt idx="55">
                  <c:v>东区重症医学科</c:v>
                </c:pt>
                <c:pt idx="56">
                  <c:v>脊柱骨科</c:v>
                </c:pt>
                <c:pt idx="57">
                  <c:v>心病二科</c:v>
                </c:pt>
                <c:pt idx="58">
                  <c:v>周围血管科</c:v>
                </c:pt>
                <c:pt idx="59">
                  <c:v>综合内科</c:v>
                </c:pt>
                <c:pt idx="60">
                  <c:v>肝病科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99.82539238636197</c:v>
                </c:pt>
                <c:pt idx="2">
                  <c:v>91.76257807678071</c:v>
                </c:pt>
                <c:pt idx="3">
                  <c:v>91.27417230724912</c:v>
                </c:pt>
                <c:pt idx="4">
                  <c:v>90.90434457107443</c:v>
                </c:pt>
                <c:pt idx="5">
                  <c:v>89.37102907843088</c:v>
                </c:pt>
                <c:pt idx="6">
                  <c:v>87.25044756481735</c:v>
                </c:pt>
                <c:pt idx="7">
                  <c:v>86.88348472216518</c:v>
                </c:pt>
                <c:pt idx="8">
                  <c:v>86.30623891132241</c:v>
                </c:pt>
                <c:pt idx="9">
                  <c:v>85.65201202917362</c:v>
                </c:pt>
                <c:pt idx="10">
                  <c:v>84.3130098500783</c:v>
                </c:pt>
                <c:pt idx="11">
                  <c:v>83.93968271835534</c:v>
                </c:pt>
                <c:pt idx="12">
                  <c:v>83.27051229292913</c:v>
                </c:pt>
                <c:pt idx="13">
                  <c:v>81.23222431442063</c:v>
                </c:pt>
                <c:pt idx="14">
                  <c:v>79.14055542992793</c:v>
                </c:pt>
                <c:pt idx="15">
                  <c:v>78.68798379355106</c:v>
                </c:pt>
                <c:pt idx="16">
                  <c:v>76.56275393353458</c:v>
                </c:pt>
                <c:pt idx="17">
                  <c:v>73.23579370975128</c:v>
                </c:pt>
                <c:pt idx="18">
                  <c:v>73.08996119620231</c:v>
                </c:pt>
                <c:pt idx="19">
                  <c:v>72.22827410797476</c:v>
                </c:pt>
                <c:pt idx="20">
                  <c:v>71.87008827080277</c:v>
                </c:pt>
                <c:pt idx="21">
                  <c:v>71.55063047159481</c:v>
                </c:pt>
                <c:pt idx="22">
                  <c:v>68.84959373815148</c:v>
                </c:pt>
                <c:pt idx="23">
                  <c:v>68.09303764926204</c:v>
                </c:pt>
                <c:pt idx="24">
                  <c:v>67.26161001011114</c:v>
                </c:pt>
                <c:pt idx="25">
                  <c:v>66.23884158386491</c:v>
                </c:pt>
                <c:pt idx="26">
                  <c:v>64.94827736213485</c:v>
                </c:pt>
                <c:pt idx="27">
                  <c:v>64.4390141562206</c:v>
                </c:pt>
                <c:pt idx="28">
                  <c:v>64.34015508457982</c:v>
                </c:pt>
                <c:pt idx="29">
                  <c:v>64.25486945165257</c:v>
                </c:pt>
                <c:pt idx="30">
                  <c:v>63.95867088057482</c:v>
                </c:pt>
                <c:pt idx="31">
                  <c:v>61.739941847098585</c:v>
                </c:pt>
                <c:pt idx="32">
                  <c:v>59.23115078648926</c:v>
                </c:pt>
                <c:pt idx="33">
                  <c:v>57.93883883699139</c:v>
                </c:pt>
                <c:pt idx="34">
                  <c:v>54.87646020162573</c:v>
                </c:pt>
                <c:pt idx="35">
                  <c:v>52.28443879538551</c:v>
                </c:pt>
                <c:pt idx="36">
                  <c:v>50.681670252427274</c:v>
                </c:pt>
                <c:pt idx="37">
                  <c:v>49.52365337580984</c:v>
                </c:pt>
                <c:pt idx="38">
                  <c:v>48.87714691742211</c:v>
                </c:pt>
                <c:pt idx="39">
                  <c:v>44.68622375117322</c:v>
                </c:pt>
                <c:pt idx="40">
                  <c:v>43.343191327764366</c:v>
                </c:pt>
                <c:pt idx="41">
                  <c:v>40.402553624828535</c:v>
                </c:pt>
                <c:pt idx="42">
                  <c:v>37.28668953696267</c:v>
                </c:pt>
                <c:pt idx="43">
                  <c:v>36.29477641698215</c:v>
                </c:pt>
                <c:pt idx="44">
                  <c:v>33.296049006099565</c:v>
                </c:pt>
                <c:pt idx="45">
                  <c:v>26.411718278954623</c:v>
                </c:pt>
                <c:pt idx="46">
                  <c:v>23.951301627784762</c:v>
                </c:pt>
                <c:pt idx="47">
                  <c:v>22.865116915199646</c:v>
                </c:pt>
                <c:pt idx="48">
                  <c:v>22.164532938367866</c:v>
                </c:pt>
                <c:pt idx="49">
                  <c:v>19.22157427192147</c:v>
                </c:pt>
                <c:pt idx="50">
                  <c:v>18.7419506081343</c:v>
                </c:pt>
                <c:pt idx="51">
                  <c:v>16.141664032048183</c:v>
                </c:pt>
                <c:pt idx="52">
                  <c:v>13.640040207189587</c:v>
                </c:pt>
                <c:pt idx="53">
                  <c:v>13.582451064101246</c:v>
                </c:pt>
                <c:pt idx="54">
                  <c:v>13.051744306239263</c:v>
                </c:pt>
                <c:pt idx="55">
                  <c:v>10.861434317770781</c:v>
                </c:pt>
                <c:pt idx="56">
                  <c:v>8.413110701823953</c:v>
                </c:pt>
                <c:pt idx="57">
                  <c:v>7.9560420461698005</c:v>
                </c:pt>
                <c:pt idx="58">
                  <c:v>7.370049164514052</c:v>
                </c:pt>
                <c:pt idx="59">
                  <c:v>2.4465262687586735</c:v>
                </c:pt>
                <c:pt idx="60">
                  <c:v>0.9822503312827093</c:v>
                </c:pt>
                <c:pt idx="61">
                  <c:v>0.4678355415080537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耳鼻喉科</c:v>
                </c:pt>
                <c:pt idx="2">
                  <c:v>心血管内科</c:v>
                </c:pt>
                <c:pt idx="3">
                  <c:v>运动损伤骨科</c:v>
                </c:pt>
                <c:pt idx="4">
                  <c:v>神经内科</c:v>
                </c:pt>
                <c:pt idx="5">
                  <c:v>泌尿外科</c:v>
                </c:pt>
                <c:pt idx="6">
                  <c:v>东区重症医学科</c:v>
                </c:pt>
                <c:pt idx="7">
                  <c:v>西区重症医学科</c:v>
                </c:pt>
                <c:pt idx="8">
                  <c:v>治未病中心</c:v>
                </c:pt>
                <c:pt idx="9">
                  <c:v>推拿科</c:v>
                </c:pt>
                <c:pt idx="10">
                  <c:v>脾胃病科</c:v>
                </c:pt>
                <c:pt idx="11">
                  <c:v>肝病科</c:v>
                </c:pt>
                <c:pt idx="12">
                  <c:v>心病三科</c:v>
                </c:pt>
                <c:pt idx="13">
                  <c:v>皮肤科</c:v>
                </c:pt>
                <c:pt idx="14">
                  <c:v>胸外科</c:v>
                </c:pt>
                <c:pt idx="15">
                  <c:v>乳腺甲状腺外科</c:v>
                </c:pt>
                <c:pt idx="16">
                  <c:v>针灸科</c:v>
                </c:pt>
                <c:pt idx="17">
                  <c:v>妇科</c:v>
                </c:pt>
                <c:pt idx="18">
                  <c:v>小儿推拿科</c:v>
                </c:pt>
                <c:pt idx="19">
                  <c:v>关节骨科</c:v>
                </c:pt>
                <c:pt idx="20">
                  <c:v>脑病三科</c:v>
                </c:pt>
                <c:pt idx="21">
                  <c:v>妇二科</c:v>
                </c:pt>
                <c:pt idx="22">
                  <c:v>小儿骨科</c:v>
                </c:pt>
                <c:pt idx="23">
                  <c:v>中医经典科</c:v>
                </c:pt>
                <c:pt idx="24">
                  <c:v>东区肾病科</c:v>
                </c:pt>
                <c:pt idx="25">
                  <c:v>显微骨科</c:v>
                </c:pt>
                <c:pt idx="26">
                  <c:v>重症医学科</c:v>
                </c:pt>
                <c:pt idx="27">
                  <c:v>脾胃科消化科合并</c:v>
                </c:pt>
                <c:pt idx="28">
                  <c:v>中医外治中心</c:v>
                </c:pt>
                <c:pt idx="29">
                  <c:v>心病一科</c:v>
                </c:pt>
                <c:pt idx="30">
                  <c:v>骨科</c:v>
                </c:pt>
                <c:pt idx="31">
                  <c:v>肿瘤内科</c:v>
                </c:pt>
                <c:pt idx="32">
                  <c:v>心病二科</c:v>
                </c:pt>
                <c:pt idx="33">
                  <c:v>脑病一科</c:v>
                </c:pt>
                <c:pt idx="34">
                  <c:v>综合内科</c:v>
                </c:pt>
                <c:pt idx="35">
                  <c:v>血液科</c:v>
                </c:pt>
                <c:pt idx="36">
                  <c:v>普通外科</c:v>
                </c:pt>
                <c:pt idx="37">
                  <c:v>妇科妇二科合并</c:v>
                </c:pt>
                <c:pt idx="38">
                  <c:v>周围血管科</c:v>
                </c:pt>
                <c:pt idx="39">
                  <c:v>脑病二科</c:v>
                </c:pt>
                <c:pt idx="40">
                  <c:v>心病四科</c:v>
                </c:pt>
                <c:pt idx="41">
                  <c:v>眼科</c:v>
                </c:pt>
                <c:pt idx="42">
                  <c:v>男科</c:v>
                </c:pt>
                <c:pt idx="43">
                  <c:v>产科</c:v>
                </c:pt>
                <c:pt idx="44">
                  <c:v>口腔科</c:v>
                </c:pt>
                <c:pt idx="45">
                  <c:v>风湿病科</c:v>
                </c:pt>
                <c:pt idx="46">
                  <c:v>创伤骨科</c:v>
                </c:pt>
                <c:pt idx="47">
                  <c:v>儿科</c:v>
                </c:pt>
                <c:pt idx="48">
                  <c:v>呼吸内科</c:v>
                </c:pt>
                <c:pt idx="49">
                  <c:v>美容皮肤科</c:v>
                </c:pt>
                <c:pt idx="50">
                  <c:v>消化内科</c:v>
                </c:pt>
                <c:pt idx="51">
                  <c:v>神经外科</c:v>
                </c:pt>
                <c:pt idx="52">
                  <c:v>身心医学科</c:v>
                </c:pt>
                <c:pt idx="53">
                  <c:v>脊柱骨科</c:v>
                </c:pt>
                <c:pt idx="54">
                  <c:v>医院</c:v>
                </c:pt>
                <c:pt idx="55">
                  <c:v>老年医学科</c:v>
                </c:pt>
                <c:pt idx="56">
                  <c:v>肛肠科</c:v>
                </c:pt>
                <c:pt idx="57">
                  <c:v>微创骨科</c:v>
                </c:pt>
                <c:pt idx="58">
                  <c:v>康复科</c:v>
                </c:pt>
                <c:pt idx="59">
                  <c:v>肾脏内科</c:v>
                </c:pt>
                <c:pt idx="60">
                  <c:v>内分泌科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99.13978112386724</c:v>
                </c:pt>
                <c:pt idx="2">
                  <c:v>95.91886081471048</c:v>
                </c:pt>
                <c:pt idx="3">
                  <c:v>94.22227762269128</c:v>
                </c:pt>
                <c:pt idx="4">
                  <c:v>93.85253139412623</c:v>
                </c:pt>
                <c:pt idx="5">
                  <c:v>89.99192901258348</c:v>
                </c:pt>
                <c:pt idx="6">
                  <c:v>86.4487863446579</c:v>
                </c:pt>
                <c:pt idx="7">
                  <c:v>85.83621938497095</c:v>
                </c:pt>
                <c:pt idx="8">
                  <c:v>84.34765028531281</c:v>
                </c:pt>
                <c:pt idx="9">
                  <c:v>83.65869023395186</c:v>
                </c:pt>
                <c:pt idx="10">
                  <c:v>82.798298544592</c:v>
                </c:pt>
                <c:pt idx="11">
                  <c:v>82.33833583510373</c:v>
                </c:pt>
                <c:pt idx="12">
                  <c:v>82.05154680731285</c:v>
                </c:pt>
                <c:pt idx="13">
                  <c:v>77.99790976433877</c:v>
                </c:pt>
                <c:pt idx="14">
                  <c:v>76.12483703006615</c:v>
                </c:pt>
                <c:pt idx="15">
                  <c:v>74.5029240506043</c:v>
                </c:pt>
                <c:pt idx="16">
                  <c:v>74.31698894907903</c:v>
                </c:pt>
                <c:pt idx="17">
                  <c:v>73.0203557815447</c:v>
                </c:pt>
                <c:pt idx="18">
                  <c:v>72.69984743333777</c:v>
                </c:pt>
                <c:pt idx="19">
                  <c:v>71.96045411316037</c:v>
                </c:pt>
                <c:pt idx="20">
                  <c:v>71.2230751087985</c:v>
                </c:pt>
                <c:pt idx="21">
                  <c:v>70.58391133136887</c:v>
                </c:pt>
                <c:pt idx="22">
                  <c:v>70.46467269932792</c:v>
                </c:pt>
                <c:pt idx="23">
                  <c:v>69.95058650761243</c:v>
                </c:pt>
                <c:pt idx="24">
                  <c:v>69.82137226534329</c:v>
                </c:pt>
                <c:pt idx="25">
                  <c:v>69.25376584647545</c:v>
                </c:pt>
                <c:pt idx="26">
                  <c:v>67.36220265593762</c:v>
                </c:pt>
                <c:pt idx="27">
                  <c:v>66.1262758995548</c:v>
                </c:pt>
                <c:pt idx="28">
                  <c:v>65.80010305360479</c:v>
                </c:pt>
                <c:pt idx="29">
                  <c:v>64.48061391390829</c:v>
                </c:pt>
                <c:pt idx="30">
                  <c:v>62.73935348929986</c:v>
                </c:pt>
                <c:pt idx="31">
                  <c:v>60.78192799191181</c:v>
                </c:pt>
                <c:pt idx="32">
                  <c:v>57.00450157168446</c:v>
                </c:pt>
                <c:pt idx="33">
                  <c:v>52.12938033706703</c:v>
                </c:pt>
                <c:pt idx="34">
                  <c:v>51.512367820832296</c:v>
                </c:pt>
                <c:pt idx="35">
                  <c:v>50.70259988060696</c:v>
                </c:pt>
                <c:pt idx="36">
                  <c:v>49.699802799630454</c:v>
                </c:pt>
                <c:pt idx="37">
                  <c:v>48.93143757007458</c:v>
                </c:pt>
                <c:pt idx="38">
                  <c:v>48.435949547519165</c:v>
                </c:pt>
                <c:pt idx="39">
                  <c:v>47.31906991954806</c:v>
                </c:pt>
                <c:pt idx="40">
                  <c:v>45.214683037199165</c:v>
                </c:pt>
                <c:pt idx="41">
                  <c:v>45.2103629567919</c:v>
                </c:pt>
                <c:pt idx="42">
                  <c:v>43.077765609120064</c:v>
                </c:pt>
                <c:pt idx="43">
                  <c:v>41.30042542042763</c:v>
                </c:pt>
                <c:pt idx="44">
                  <c:v>39.67350947356422</c:v>
                </c:pt>
                <c:pt idx="45">
                  <c:v>36.7588027618314</c:v>
                </c:pt>
                <c:pt idx="46">
                  <c:v>36.581892869462976</c:v>
                </c:pt>
                <c:pt idx="47">
                  <c:v>35.80573321899327</c:v>
                </c:pt>
                <c:pt idx="48">
                  <c:v>33.8881160265393</c:v>
                </c:pt>
                <c:pt idx="49">
                  <c:v>32.44869852130547</c:v>
                </c:pt>
                <c:pt idx="50">
                  <c:v>31.707609823731058</c:v>
                </c:pt>
                <c:pt idx="51">
                  <c:v>29.149590566215014</c:v>
                </c:pt>
                <c:pt idx="52">
                  <c:v>29.0367860931238</c:v>
                </c:pt>
                <c:pt idx="53">
                  <c:v>28.384774377905245</c:v>
                </c:pt>
                <c:pt idx="54">
                  <c:v>28.374267868154995</c:v>
                </c:pt>
                <c:pt idx="55">
                  <c:v>20.536900820129528</c:v>
                </c:pt>
                <c:pt idx="56">
                  <c:v>16.707753456049442</c:v>
                </c:pt>
                <c:pt idx="57">
                  <c:v>16.015881466930903</c:v>
                </c:pt>
                <c:pt idx="58">
                  <c:v>14.53421582668603</c:v>
                </c:pt>
                <c:pt idx="59">
                  <c:v>6.34273494316647</c:v>
                </c:pt>
                <c:pt idx="60">
                  <c:v>5.022035993453221</c:v>
                </c:pt>
                <c:pt idx="61">
                  <c:v>4.089007062520262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综合内科</c:v>
                </c:pt>
                <c:pt idx="2">
                  <c:v>医院</c:v>
                </c:pt>
                <c:pt idx="3">
                  <c:v>乳腺甲状腺外科</c:v>
                </c:pt>
                <c:pt idx="4">
                  <c:v>普通外科</c:v>
                </c:pt>
                <c:pt idx="5">
                  <c:v>血液科</c:v>
                </c:pt>
                <c:pt idx="6">
                  <c:v>东区重症医学科</c:v>
                </c:pt>
                <c:pt idx="7">
                  <c:v>针灸科</c:v>
                </c:pt>
                <c:pt idx="8">
                  <c:v>骨科</c:v>
                </c:pt>
                <c:pt idx="9">
                  <c:v>中医经典科</c:v>
                </c:pt>
                <c:pt idx="10">
                  <c:v>胸外科</c:v>
                </c:pt>
                <c:pt idx="11">
                  <c:v>创伤骨科</c:v>
                </c:pt>
                <c:pt idx="12">
                  <c:v>小儿推拿科</c:v>
                </c:pt>
                <c:pt idx="13">
                  <c:v>小儿骨科</c:v>
                </c:pt>
                <c:pt idx="14">
                  <c:v>泌尿外科</c:v>
                </c:pt>
                <c:pt idx="15">
                  <c:v>中医外治中心</c:v>
                </c:pt>
                <c:pt idx="16">
                  <c:v>肾脏内科</c:v>
                </c:pt>
                <c:pt idx="17">
                  <c:v>口腔科</c:v>
                </c:pt>
                <c:pt idx="18">
                  <c:v>肛肠科</c:v>
                </c:pt>
                <c:pt idx="19">
                  <c:v>风湿病科</c:v>
                </c:pt>
                <c:pt idx="20">
                  <c:v>脑病一科</c:v>
                </c:pt>
                <c:pt idx="21">
                  <c:v>心病二科</c:v>
                </c:pt>
                <c:pt idx="22">
                  <c:v>关节骨科</c:v>
                </c:pt>
                <c:pt idx="23">
                  <c:v>肝胆外科</c:v>
                </c:pt>
                <c:pt idx="24">
                  <c:v>脑病二科</c:v>
                </c:pt>
                <c:pt idx="25">
                  <c:v>心病三科</c:v>
                </c:pt>
                <c:pt idx="26">
                  <c:v>脑病三科</c:v>
                </c:pt>
                <c:pt idx="27">
                  <c:v>脾胃科消化科合并</c:v>
                </c:pt>
                <c:pt idx="28">
                  <c:v>神经内科</c:v>
                </c:pt>
                <c:pt idx="29">
                  <c:v>脊柱骨科</c:v>
                </c:pt>
                <c:pt idx="30">
                  <c:v>西区重症医学科</c:v>
                </c:pt>
                <c:pt idx="31">
                  <c:v>康复科</c:v>
                </c:pt>
                <c:pt idx="32">
                  <c:v>妇二科</c:v>
                </c:pt>
                <c:pt idx="33">
                  <c:v>美容皮肤科</c:v>
                </c:pt>
                <c:pt idx="34">
                  <c:v>运动损伤骨科</c:v>
                </c:pt>
                <c:pt idx="35">
                  <c:v>心病四科</c:v>
                </c:pt>
                <c:pt idx="36">
                  <c:v>微创骨科</c:v>
                </c:pt>
                <c:pt idx="37">
                  <c:v>皮肤科</c:v>
                </c:pt>
                <c:pt idx="38">
                  <c:v>显微骨科</c:v>
                </c:pt>
                <c:pt idx="39">
                  <c:v>内分泌科</c:v>
                </c:pt>
                <c:pt idx="40">
                  <c:v>儿科</c:v>
                </c:pt>
                <c:pt idx="41">
                  <c:v>消化内科</c:v>
                </c:pt>
                <c:pt idx="42">
                  <c:v>呼吸内科</c:v>
                </c:pt>
                <c:pt idx="43">
                  <c:v>周围血管科</c:v>
                </c:pt>
                <c:pt idx="44">
                  <c:v>治未病中心</c:v>
                </c:pt>
                <c:pt idx="45">
                  <c:v>妇科</c:v>
                </c:pt>
                <c:pt idx="46">
                  <c:v>男科</c:v>
                </c:pt>
                <c:pt idx="47">
                  <c:v>重症医学科</c:v>
                </c:pt>
                <c:pt idx="48">
                  <c:v>眼科</c:v>
                </c:pt>
                <c:pt idx="49">
                  <c:v>东区肾病科</c:v>
                </c:pt>
                <c:pt idx="50">
                  <c:v>推拿科</c:v>
                </c:pt>
                <c:pt idx="51">
                  <c:v>耳鼻喉科</c:v>
                </c:pt>
                <c:pt idx="52">
                  <c:v>脾胃病科</c:v>
                </c:pt>
                <c:pt idx="53">
                  <c:v>身心医学科</c:v>
                </c:pt>
                <c:pt idx="54">
                  <c:v>肝病科</c:v>
                </c:pt>
                <c:pt idx="55">
                  <c:v>心病一科</c:v>
                </c:pt>
                <c:pt idx="56">
                  <c:v>神经外科</c:v>
                </c:pt>
                <c:pt idx="57">
                  <c:v>肾病科</c:v>
                </c:pt>
                <c:pt idx="58">
                  <c:v>心血管内科</c:v>
                </c:pt>
                <c:pt idx="59">
                  <c:v>老年医学科</c:v>
                </c:pt>
                <c:pt idx="60">
                  <c:v>肿瘤内科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99.10136498768601</c:v>
                </c:pt>
                <c:pt idx="2">
                  <c:v>98.58709769304104</c:v>
                </c:pt>
                <c:pt idx="3">
                  <c:v>95.69263908097392</c:v>
                </c:pt>
                <c:pt idx="4">
                  <c:v>95.68649046281088</c:v>
                </c:pt>
                <c:pt idx="5">
                  <c:v>94.53888143394809</c:v>
                </c:pt>
                <c:pt idx="6">
                  <c:v>94.3976289725108</c:v>
                </c:pt>
                <c:pt idx="7">
                  <c:v>93.52304454758584</c:v>
                </c:pt>
                <c:pt idx="8">
                  <c:v>93.07650601823246</c:v>
                </c:pt>
                <c:pt idx="9">
                  <c:v>89.99300452015935</c:v>
                </c:pt>
                <c:pt idx="10">
                  <c:v>88.99785736951343</c:v>
                </c:pt>
                <c:pt idx="11">
                  <c:v>88.01040267452991</c:v>
                </c:pt>
                <c:pt idx="12">
                  <c:v>84.84048323090585</c:v>
                </c:pt>
                <c:pt idx="13">
                  <c:v>82.47277115354782</c:v>
                </c:pt>
                <c:pt idx="14">
                  <c:v>81.67674446464699</c:v>
                </c:pt>
                <c:pt idx="15">
                  <c:v>80.98398863940406</c:v>
                </c:pt>
                <c:pt idx="16">
                  <c:v>77.92167612563456</c:v>
                </c:pt>
                <c:pt idx="17">
                  <c:v>77.458812245412</c:v>
                </c:pt>
                <c:pt idx="18">
                  <c:v>71.40346626556884</c:v>
                </c:pt>
                <c:pt idx="19">
                  <c:v>70.82555571873189</c:v>
                </c:pt>
                <c:pt idx="20">
                  <c:v>70.29402936047512</c:v>
                </c:pt>
                <c:pt idx="21">
                  <c:v>69.4042102743021</c:v>
                </c:pt>
                <c:pt idx="22">
                  <c:v>69.24773130470035</c:v>
                </c:pt>
                <c:pt idx="23">
                  <c:v>68.130917216113</c:v>
                </c:pt>
                <c:pt idx="24">
                  <c:v>62.50959464404528</c:v>
                </c:pt>
                <c:pt idx="25">
                  <c:v>57.78648229925302</c:v>
                </c:pt>
                <c:pt idx="26">
                  <c:v>51.67542144812015</c:v>
                </c:pt>
                <c:pt idx="27">
                  <c:v>48.388025262550286</c:v>
                </c:pt>
                <c:pt idx="28">
                  <c:v>46.48606211615766</c:v>
                </c:pt>
                <c:pt idx="29">
                  <c:v>44.35226894407844</c:v>
                </c:pt>
                <c:pt idx="30">
                  <c:v>43.75202046926096</c:v>
                </c:pt>
                <c:pt idx="31">
                  <c:v>42.79101087252108</c:v>
                </c:pt>
                <c:pt idx="32">
                  <c:v>42.39783926095348</c:v>
                </c:pt>
                <c:pt idx="33">
                  <c:v>41.28754222000894</c:v>
                </c:pt>
                <c:pt idx="34">
                  <c:v>40.8853006026609</c:v>
                </c:pt>
                <c:pt idx="35">
                  <c:v>40.55267896542501</c:v>
                </c:pt>
                <c:pt idx="36">
                  <c:v>39.17710564567436</c:v>
                </c:pt>
                <c:pt idx="37">
                  <c:v>38.83446043008076</c:v>
                </c:pt>
                <c:pt idx="38">
                  <c:v>38.632698329760615</c:v>
                </c:pt>
                <c:pt idx="39">
                  <c:v>38.58729674342065</c:v>
                </c:pt>
                <c:pt idx="40">
                  <c:v>37.12690590982917</c:v>
                </c:pt>
                <c:pt idx="41">
                  <c:v>35.45827403828058</c:v>
                </c:pt>
                <c:pt idx="42">
                  <c:v>34.86116561198203</c:v>
                </c:pt>
                <c:pt idx="43">
                  <c:v>34.84400016053851</c:v>
                </c:pt>
                <c:pt idx="44">
                  <c:v>32.135655008589055</c:v>
                </c:pt>
                <c:pt idx="45">
                  <c:v>29.51897202394344</c:v>
                </c:pt>
                <c:pt idx="46">
                  <c:v>26.34414071787932</c:v>
                </c:pt>
                <c:pt idx="47">
                  <c:v>25.31846875951967</c:v>
                </c:pt>
                <c:pt idx="48">
                  <c:v>22.04990187143822</c:v>
                </c:pt>
                <c:pt idx="49">
                  <c:v>20.51135365184217</c:v>
                </c:pt>
                <c:pt idx="50">
                  <c:v>19.795181811382143</c:v>
                </c:pt>
                <c:pt idx="51">
                  <c:v>19.28680335765754</c:v>
                </c:pt>
                <c:pt idx="52">
                  <c:v>18.027667461960203</c:v>
                </c:pt>
                <c:pt idx="53">
                  <c:v>12.42276492477337</c:v>
                </c:pt>
                <c:pt idx="54">
                  <c:v>11.096868899999452</c:v>
                </c:pt>
                <c:pt idx="55">
                  <c:v>11.056305390911914</c:v>
                </c:pt>
                <c:pt idx="56">
                  <c:v>9.20958941407179</c:v>
                </c:pt>
                <c:pt idx="57">
                  <c:v>7.947396283573921</c:v>
                </c:pt>
                <c:pt idx="58">
                  <c:v>3.7790343467123577</c:v>
                </c:pt>
                <c:pt idx="59">
                  <c:v>3.3228170836702056</c:v>
                </c:pt>
                <c:pt idx="60">
                  <c:v>1.2657066296423032</c:v>
                </c:pt>
                <c:pt idx="61">
                  <c:v>0.1763752672471799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创伤骨科</c:v>
                </c:pt>
                <c:pt idx="2">
                  <c:v>胸外科</c:v>
                </c:pt>
                <c:pt idx="3">
                  <c:v>肾脏内科</c:v>
                </c:pt>
                <c:pt idx="4">
                  <c:v>针灸科</c:v>
                </c:pt>
                <c:pt idx="5">
                  <c:v>脾胃病科</c:v>
                </c:pt>
                <c:pt idx="6">
                  <c:v>心血管内科</c:v>
                </c:pt>
                <c:pt idx="7">
                  <c:v>呼吸内科</c:v>
                </c:pt>
                <c:pt idx="8">
                  <c:v>心病四科</c:v>
                </c:pt>
                <c:pt idx="9">
                  <c:v>运动损伤骨科</c:v>
                </c:pt>
                <c:pt idx="10">
                  <c:v>重症医学科</c:v>
                </c:pt>
                <c:pt idx="11">
                  <c:v>推拿科</c:v>
                </c:pt>
                <c:pt idx="12">
                  <c:v>脊柱骨科</c:v>
                </c:pt>
                <c:pt idx="13">
                  <c:v>肛肠科</c:v>
                </c:pt>
                <c:pt idx="14">
                  <c:v>治未病中心</c:v>
                </c:pt>
                <c:pt idx="15">
                  <c:v>肾病科</c:v>
                </c:pt>
                <c:pt idx="16">
                  <c:v>微创骨科</c:v>
                </c:pt>
                <c:pt idx="17">
                  <c:v>风湿病科</c:v>
                </c:pt>
                <c:pt idx="18">
                  <c:v>皮肤科</c:v>
                </c:pt>
                <c:pt idx="19">
                  <c:v>肝病科</c:v>
                </c:pt>
                <c:pt idx="20">
                  <c:v>身心医学科</c:v>
                </c:pt>
                <c:pt idx="21">
                  <c:v>肿瘤内科</c:v>
                </c:pt>
                <c:pt idx="22">
                  <c:v>东区肾病科</c:v>
                </c:pt>
                <c:pt idx="23">
                  <c:v>肝胆外科</c:v>
                </c:pt>
                <c:pt idx="24">
                  <c:v>骨科</c:v>
                </c:pt>
                <c:pt idx="25">
                  <c:v>中医外治中心</c:v>
                </c:pt>
                <c:pt idx="26">
                  <c:v>脑病二科</c:v>
                </c:pt>
                <c:pt idx="27">
                  <c:v>西区重症医学科</c:v>
                </c:pt>
                <c:pt idx="28">
                  <c:v>产科</c:v>
                </c:pt>
                <c:pt idx="29">
                  <c:v>中医经典科</c:v>
                </c:pt>
                <c:pt idx="30">
                  <c:v>内分泌科</c:v>
                </c:pt>
                <c:pt idx="31">
                  <c:v>妇科妇二科合并</c:v>
                </c:pt>
                <c:pt idx="32">
                  <c:v>小儿推拿科</c:v>
                </c:pt>
                <c:pt idx="33">
                  <c:v>周围血管科</c:v>
                </c:pt>
                <c:pt idx="34">
                  <c:v>老年医学科</c:v>
                </c:pt>
                <c:pt idx="35">
                  <c:v>脾胃科消化科合并</c:v>
                </c:pt>
                <c:pt idx="36">
                  <c:v>心病一科</c:v>
                </c:pt>
                <c:pt idx="37">
                  <c:v>综合内科</c:v>
                </c:pt>
                <c:pt idx="38">
                  <c:v>耳鼻喉科</c:v>
                </c:pt>
                <c:pt idx="39">
                  <c:v>关节骨科</c:v>
                </c:pt>
                <c:pt idx="40">
                  <c:v>显微骨科</c:v>
                </c:pt>
                <c:pt idx="41">
                  <c:v>口腔科</c:v>
                </c:pt>
                <c:pt idx="42">
                  <c:v>心病二科</c:v>
                </c:pt>
                <c:pt idx="43">
                  <c:v>东区重症医学科</c:v>
                </c:pt>
                <c:pt idx="44">
                  <c:v>神经内科</c:v>
                </c:pt>
                <c:pt idx="45">
                  <c:v>普通外科</c:v>
                </c:pt>
                <c:pt idx="46">
                  <c:v>妇二科</c:v>
                </c:pt>
                <c:pt idx="47">
                  <c:v>乳腺甲状腺外科</c:v>
                </c:pt>
                <c:pt idx="48">
                  <c:v>男科</c:v>
                </c:pt>
                <c:pt idx="49">
                  <c:v>脑病一科</c:v>
                </c:pt>
                <c:pt idx="50">
                  <c:v>医院</c:v>
                </c:pt>
                <c:pt idx="51">
                  <c:v>神经外科</c:v>
                </c:pt>
                <c:pt idx="52">
                  <c:v>眼科</c:v>
                </c:pt>
                <c:pt idx="53">
                  <c:v>妇科</c:v>
                </c:pt>
                <c:pt idx="54">
                  <c:v>脑病三科</c:v>
                </c:pt>
                <c:pt idx="55">
                  <c:v>心病三科</c:v>
                </c:pt>
                <c:pt idx="56">
                  <c:v>康复科</c:v>
                </c:pt>
                <c:pt idx="57">
                  <c:v>儿科</c:v>
                </c:pt>
                <c:pt idx="58">
                  <c:v>消化内科</c:v>
                </c:pt>
                <c:pt idx="59">
                  <c:v>美容皮肤科</c:v>
                </c:pt>
                <c:pt idx="60">
                  <c:v>泌尿外科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99.0950479159978</c:v>
                </c:pt>
                <c:pt idx="2">
                  <c:v>98.6288280820144</c:v>
                </c:pt>
                <c:pt idx="3">
                  <c:v>93.43469661058003</c:v>
                </c:pt>
                <c:pt idx="4">
                  <c:v>92.398828821837</c:v>
                </c:pt>
                <c:pt idx="5">
                  <c:v>89.84559510720727</c:v>
                </c:pt>
                <c:pt idx="6">
                  <c:v>89.61256943371352</c:v>
                </c:pt>
                <c:pt idx="7">
                  <c:v>89.53603808169649</c:v>
                </c:pt>
                <c:pt idx="8">
                  <c:v>87.7166172229155</c:v>
                </c:pt>
                <c:pt idx="9">
                  <c:v>86.92098088586536</c:v>
                </c:pt>
                <c:pt idx="10">
                  <c:v>84.26814017110642</c:v>
                </c:pt>
                <c:pt idx="11">
                  <c:v>82.35908825074524</c:v>
                </c:pt>
                <c:pt idx="12">
                  <c:v>81.93578652391729</c:v>
                </c:pt>
                <c:pt idx="13">
                  <c:v>78.87334875542574</c:v>
                </c:pt>
                <c:pt idx="14">
                  <c:v>78.78855350243244</c:v>
                </c:pt>
                <c:pt idx="15">
                  <c:v>78.76624278980604</c:v>
                </c:pt>
                <c:pt idx="16">
                  <c:v>73.36073436924694</c:v>
                </c:pt>
                <c:pt idx="17">
                  <c:v>72.48195027547294</c:v>
                </c:pt>
                <c:pt idx="18">
                  <c:v>69.30445830765304</c:v>
                </c:pt>
                <c:pt idx="19">
                  <c:v>69.22834712923947</c:v>
                </c:pt>
                <c:pt idx="20">
                  <c:v>68.97857017037991</c:v>
                </c:pt>
                <c:pt idx="21">
                  <c:v>68.41381798674114</c:v>
                </c:pt>
                <c:pt idx="22">
                  <c:v>63.22905731912787</c:v>
                </c:pt>
                <c:pt idx="23">
                  <c:v>62.726092023105224</c:v>
                </c:pt>
                <c:pt idx="24">
                  <c:v>62.301814356446975</c:v>
                </c:pt>
                <c:pt idx="25">
                  <c:v>62.20395123326777</c:v>
                </c:pt>
                <c:pt idx="26">
                  <c:v>62.03782263578642</c:v>
                </c:pt>
                <c:pt idx="27">
                  <c:v>59.52626312430475</c:v>
                </c:pt>
                <c:pt idx="28">
                  <c:v>58.234657965073765</c:v>
                </c:pt>
                <c:pt idx="29">
                  <c:v>56.971100421244856</c:v>
                </c:pt>
                <c:pt idx="30">
                  <c:v>53.75357421390394</c:v>
                </c:pt>
                <c:pt idx="31">
                  <c:v>52.51185705055483</c:v>
                </c:pt>
                <c:pt idx="32">
                  <c:v>52.04614121906386</c:v>
                </c:pt>
                <c:pt idx="33">
                  <c:v>48.980739520600736</c:v>
                </c:pt>
                <c:pt idx="34">
                  <c:v>48.375882650855736</c:v>
                </c:pt>
                <c:pt idx="35">
                  <c:v>46.88627193830839</c:v>
                </c:pt>
                <c:pt idx="36">
                  <c:v>46.56868859196795</c:v>
                </c:pt>
                <c:pt idx="37">
                  <c:v>46.03298827350781</c:v>
                </c:pt>
                <c:pt idx="38">
                  <c:v>45.81677203045764</c:v>
                </c:pt>
                <c:pt idx="39">
                  <c:v>44.01651590558423</c:v>
                </c:pt>
                <c:pt idx="40">
                  <c:v>42.457741688911085</c:v>
                </c:pt>
                <c:pt idx="41">
                  <c:v>41.415053951839944</c:v>
                </c:pt>
                <c:pt idx="42">
                  <c:v>40.632341727131966</c:v>
                </c:pt>
                <c:pt idx="43">
                  <c:v>38.123842041974484</c:v>
                </c:pt>
                <c:pt idx="44">
                  <c:v>33.88777481655228</c:v>
                </c:pt>
                <c:pt idx="45">
                  <c:v>33.19453933867354</c:v>
                </c:pt>
                <c:pt idx="46">
                  <c:v>31.72408416325805</c:v>
                </c:pt>
                <c:pt idx="47">
                  <c:v>30.336150642890566</c:v>
                </c:pt>
                <c:pt idx="48">
                  <c:v>29.96308360591572</c:v>
                </c:pt>
                <c:pt idx="49">
                  <c:v>29.85882952424129</c:v>
                </c:pt>
                <c:pt idx="50">
                  <c:v>26.947254774691487</c:v>
                </c:pt>
                <c:pt idx="51">
                  <c:v>22.572486269103855</c:v>
                </c:pt>
                <c:pt idx="52">
                  <c:v>20.42928823124079</c:v>
                </c:pt>
                <c:pt idx="53">
                  <c:v>20.269109352531306</c:v>
                </c:pt>
                <c:pt idx="54">
                  <c:v>17.887758238215334</c:v>
                </c:pt>
                <c:pt idx="55">
                  <c:v>17.094832961918918</c:v>
                </c:pt>
                <c:pt idx="56">
                  <c:v>16.249930853222146</c:v>
                </c:pt>
                <c:pt idx="57">
                  <c:v>15.052436522247357</c:v>
                </c:pt>
                <c:pt idx="58">
                  <c:v>8.258104497282046</c:v>
                </c:pt>
                <c:pt idx="59">
                  <c:v>7.9586809628555395</c:v>
                </c:pt>
                <c:pt idx="60">
                  <c:v>3.245961384962272</c:v>
                </c:pt>
                <c:pt idx="61">
                  <c:v>1.4531829914386405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血液科</c:v>
                </c:pt>
                <c:pt idx="3">
                  <c:v>西区重症医学科</c:v>
                </c:pt>
                <c:pt idx="4">
                  <c:v>神经外科</c:v>
                </c:pt>
                <c:pt idx="5">
                  <c:v>肝病科</c:v>
                </c:pt>
                <c:pt idx="6">
                  <c:v>消化内科</c:v>
                </c:pt>
                <c:pt idx="7">
                  <c:v>中医外治中心</c:v>
                </c:pt>
                <c:pt idx="8">
                  <c:v>风湿病科</c:v>
                </c:pt>
                <c:pt idx="9">
                  <c:v>肛肠科</c:v>
                </c:pt>
                <c:pt idx="10">
                  <c:v>周围血管科</c:v>
                </c:pt>
                <c:pt idx="11">
                  <c:v>显微骨科</c:v>
                </c:pt>
                <c:pt idx="12">
                  <c:v>男科</c:v>
                </c:pt>
                <c:pt idx="13">
                  <c:v>骨科</c:v>
                </c:pt>
                <c:pt idx="14">
                  <c:v>心病一科</c:v>
                </c:pt>
                <c:pt idx="15">
                  <c:v>中医经典科</c:v>
                </c:pt>
                <c:pt idx="16">
                  <c:v>东区肾病科</c:v>
                </c:pt>
                <c:pt idx="17">
                  <c:v>心病四科</c:v>
                </c:pt>
                <c:pt idx="18">
                  <c:v>妇二科</c:v>
                </c:pt>
                <c:pt idx="19">
                  <c:v>脾胃病科</c:v>
                </c:pt>
                <c:pt idx="20">
                  <c:v>口腔科</c:v>
                </c:pt>
                <c:pt idx="21">
                  <c:v>综合内科</c:v>
                </c:pt>
                <c:pt idx="22">
                  <c:v>泌尿外科</c:v>
                </c:pt>
                <c:pt idx="23">
                  <c:v>心病三科</c:v>
                </c:pt>
                <c:pt idx="24">
                  <c:v>肾病科</c:v>
                </c:pt>
                <c:pt idx="25">
                  <c:v>脾胃科消化科合并</c:v>
                </c:pt>
                <c:pt idx="26">
                  <c:v>康复科</c:v>
                </c:pt>
                <c:pt idx="27">
                  <c:v>小儿骨科</c:v>
                </c:pt>
                <c:pt idx="28">
                  <c:v>东区重症医学科</c:v>
                </c:pt>
                <c:pt idx="29">
                  <c:v>产科</c:v>
                </c:pt>
                <c:pt idx="30">
                  <c:v>美容皮肤科</c:v>
                </c:pt>
                <c:pt idx="31">
                  <c:v>肿瘤内科</c:v>
                </c:pt>
                <c:pt idx="32">
                  <c:v>针灸科</c:v>
                </c:pt>
                <c:pt idx="33">
                  <c:v>脊柱骨科</c:v>
                </c:pt>
                <c:pt idx="34">
                  <c:v>呼吸内科</c:v>
                </c:pt>
                <c:pt idx="35">
                  <c:v>儿科</c:v>
                </c:pt>
                <c:pt idx="36">
                  <c:v>肝胆外科</c:v>
                </c:pt>
                <c:pt idx="37">
                  <c:v>身心医学科</c:v>
                </c:pt>
                <c:pt idx="38">
                  <c:v>老年医学科</c:v>
                </c:pt>
                <c:pt idx="39">
                  <c:v>关节骨科</c:v>
                </c:pt>
                <c:pt idx="40">
                  <c:v>皮肤科</c:v>
                </c:pt>
                <c:pt idx="41">
                  <c:v>耳鼻喉科</c:v>
                </c:pt>
                <c:pt idx="42">
                  <c:v>微创骨科</c:v>
                </c:pt>
                <c:pt idx="43">
                  <c:v>脑病三科</c:v>
                </c:pt>
                <c:pt idx="44">
                  <c:v>神经内科</c:v>
                </c:pt>
                <c:pt idx="45">
                  <c:v>妇科妇二科合并</c:v>
                </c:pt>
                <c:pt idx="46">
                  <c:v>脑病一科</c:v>
                </c:pt>
                <c:pt idx="47">
                  <c:v>治未病中心</c:v>
                </c:pt>
                <c:pt idx="48">
                  <c:v>心病二科</c:v>
                </c:pt>
                <c:pt idx="49">
                  <c:v>重症医学科</c:v>
                </c:pt>
                <c:pt idx="50">
                  <c:v>内分泌科</c:v>
                </c:pt>
                <c:pt idx="51">
                  <c:v>乳腺甲状腺外科</c:v>
                </c:pt>
                <c:pt idx="52">
                  <c:v>妇科</c:v>
                </c:pt>
                <c:pt idx="53">
                  <c:v>胸外科</c:v>
                </c:pt>
                <c:pt idx="54">
                  <c:v>眼科</c:v>
                </c:pt>
                <c:pt idx="55">
                  <c:v>普通外科</c:v>
                </c:pt>
                <c:pt idx="56">
                  <c:v>小儿推拿科</c:v>
                </c:pt>
                <c:pt idx="57">
                  <c:v>推拿科</c:v>
                </c:pt>
                <c:pt idx="58">
                  <c:v>脑病二科</c:v>
                </c:pt>
                <c:pt idx="59">
                  <c:v>肾脏内科</c:v>
                </c:pt>
                <c:pt idx="60">
                  <c:v>运动损伤骨科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14.745574616801505</c:v>
                </c:pt>
                <c:pt idx="2">
                  <c:v>0.22998480957961337</c:v>
                </c:pt>
                <c:pt idx="3">
                  <c:v>0.22562227892259926</c:v>
                </c:pt>
                <c:pt idx="4">
                  <c:v>0.1504785600260419</c:v>
                </c:pt>
                <c:pt idx="5">
                  <c:v>0.1464567728393691</c:v>
                </c:pt>
                <c:pt idx="6">
                  <c:v>0.13454676460179088</c:v>
                </c:pt>
                <c:pt idx="7">
                  <c:v>0.1321413881297968</c:v>
                </c:pt>
                <c:pt idx="8">
                  <c:v>0.13159396946187973</c:v>
                </c:pt>
                <c:pt idx="9">
                  <c:v>0.10961371605266464</c:v>
                </c:pt>
                <c:pt idx="10">
                  <c:v>0.09090977322967578</c:v>
                </c:pt>
                <c:pt idx="11">
                  <c:v>0.06447455727387491</c:v>
                </c:pt>
                <c:pt idx="12">
                  <c:v>0.05811575360897518</c:v>
                </c:pt>
                <c:pt idx="13">
                  <c:v>0.05708295432208182</c:v>
                </c:pt>
                <c:pt idx="14">
                  <c:v>0.05450511485922455</c:v>
                </c:pt>
                <c:pt idx="15">
                  <c:v>0.05009331408519289</c:v>
                </c:pt>
                <c:pt idx="16">
                  <c:v>0.048759044636926575</c:v>
                </c:pt>
                <c:pt idx="17">
                  <c:v>0.04599814409098907</c:v>
                </c:pt>
                <c:pt idx="18">
                  <c:v>0.045583786456703204</c:v>
                </c:pt>
                <c:pt idx="19">
                  <c:v>0.03861333148600899</c:v>
                </c:pt>
                <c:pt idx="20">
                  <c:v>0.037904966180325315</c:v>
                </c:pt>
                <c:pt idx="21">
                  <c:v>0.036372591566052166</c:v>
                </c:pt>
                <c:pt idx="22">
                  <c:v>0.036115733998762764</c:v>
                </c:pt>
                <c:pt idx="23">
                  <c:v>0.0332338519077627</c:v>
                </c:pt>
                <c:pt idx="24">
                  <c:v>0.03283628963042766</c:v>
                </c:pt>
                <c:pt idx="25">
                  <c:v>0.031163351994386544</c:v>
                </c:pt>
                <c:pt idx="26">
                  <c:v>0.030487460009388425</c:v>
                </c:pt>
                <c:pt idx="27">
                  <c:v>0.02833911127817068</c:v>
                </c:pt>
                <c:pt idx="28">
                  <c:v>0.028237710587866376</c:v>
                </c:pt>
                <c:pt idx="29">
                  <c:v>0.02673209666813105</c:v>
                </c:pt>
                <c:pt idx="30">
                  <c:v>0.02394602993066442</c:v>
                </c:pt>
                <c:pt idx="31">
                  <c:v>0.023601089093853292</c:v>
                </c:pt>
                <c:pt idx="32">
                  <c:v>0.023537284982995548</c:v>
                </c:pt>
                <c:pt idx="33">
                  <c:v>0.022710963413955218</c:v>
                </c:pt>
                <c:pt idx="34">
                  <c:v>0.022658639793798355</c:v>
                </c:pt>
                <c:pt idx="35">
                  <c:v>0.02124615191376984</c:v>
                </c:pt>
                <c:pt idx="36">
                  <c:v>0.020279814838953938</c:v>
                </c:pt>
                <c:pt idx="37">
                  <c:v>0.02023203935135515</c:v>
                </c:pt>
                <c:pt idx="38">
                  <c:v>0.02016203748296622</c:v>
                </c:pt>
                <c:pt idx="39">
                  <c:v>0.019378314649462977</c:v>
                </c:pt>
                <c:pt idx="40">
                  <c:v>0.0191810656408564</c:v>
                </c:pt>
                <c:pt idx="41">
                  <c:v>0.018637764074006347</c:v>
                </c:pt>
                <c:pt idx="42">
                  <c:v>0.018477988652955506</c:v>
                </c:pt>
                <c:pt idx="43">
                  <c:v>0.01791069228745327</c:v>
                </c:pt>
                <c:pt idx="44">
                  <c:v>0.01763300154321476</c:v>
                </c:pt>
                <c:pt idx="45">
                  <c:v>0.01740036797302201</c:v>
                </c:pt>
                <c:pt idx="46">
                  <c:v>0.016034810428333827</c:v>
                </c:pt>
                <c:pt idx="47">
                  <c:v>0.0147637253045032</c:v>
                </c:pt>
                <c:pt idx="48">
                  <c:v>0.01475109871774712</c:v>
                </c:pt>
                <c:pt idx="49">
                  <c:v>0.014145983308413596</c:v>
                </c:pt>
                <c:pt idx="50">
                  <c:v>0.013980566097587667</c:v>
                </c:pt>
                <c:pt idx="51">
                  <c:v>0.013595907117970605</c:v>
                </c:pt>
                <c:pt idx="52">
                  <c:v>0.01347738090262383</c:v>
                </c:pt>
                <c:pt idx="53">
                  <c:v>0.013329384731450298</c:v>
                </c:pt>
                <c:pt idx="54">
                  <c:v>0.012854859485199346</c:v>
                </c:pt>
                <c:pt idx="55">
                  <c:v>0.012840197653739255</c:v>
                </c:pt>
                <c:pt idx="56">
                  <c:v>0.012733769617758673</c:v>
                </c:pt>
                <c:pt idx="57">
                  <c:v>0.011681132331215097</c:v>
                </c:pt>
                <c:pt idx="58">
                  <c:v>0.010880125729962716</c:v>
                </c:pt>
                <c:pt idx="59">
                  <c:v>0.010532362071345953</c:v>
                </c:pt>
                <c:pt idx="60">
                  <c:v>0.010444021355735973</c:v>
                </c:pt>
                <c:pt idx="61">
                  <c:v>0.010377580897440262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脑病三科</c:v>
                </c:pt>
                <c:pt idx="2">
                  <c:v>儿科</c:v>
                </c:pt>
                <c:pt idx="3">
                  <c:v>脑病一科</c:v>
                </c:pt>
                <c:pt idx="4">
                  <c:v>小儿推拿科</c:v>
                </c:pt>
                <c:pt idx="5">
                  <c:v>心病二科</c:v>
                </c:pt>
                <c:pt idx="6">
                  <c:v>妇科</c:v>
                </c:pt>
                <c:pt idx="7">
                  <c:v>微创骨科</c:v>
                </c:pt>
                <c:pt idx="8">
                  <c:v>身心医学科</c:v>
                </c:pt>
                <c:pt idx="9">
                  <c:v>妇二科</c:v>
                </c:pt>
                <c:pt idx="10">
                  <c:v>内分泌科</c:v>
                </c:pt>
                <c:pt idx="11">
                  <c:v>口腔科</c:v>
                </c:pt>
                <c:pt idx="12">
                  <c:v>脑病二科</c:v>
                </c:pt>
                <c:pt idx="13">
                  <c:v>血液科</c:v>
                </c:pt>
                <c:pt idx="14">
                  <c:v>周围血管科</c:v>
                </c:pt>
                <c:pt idx="15">
                  <c:v>骨科</c:v>
                </c:pt>
                <c:pt idx="16">
                  <c:v>小儿骨科</c:v>
                </c:pt>
                <c:pt idx="17">
                  <c:v>耳鼻喉科</c:v>
                </c:pt>
                <c:pt idx="18">
                  <c:v>心血管内科</c:v>
                </c:pt>
                <c:pt idx="19">
                  <c:v>皮肤科</c:v>
                </c:pt>
                <c:pt idx="20">
                  <c:v>脾胃科消化科合并</c:v>
                </c:pt>
                <c:pt idx="21">
                  <c:v>普通外科</c:v>
                </c:pt>
                <c:pt idx="22">
                  <c:v>泌尿外科</c:v>
                </c:pt>
                <c:pt idx="23">
                  <c:v>针灸科</c:v>
                </c:pt>
                <c:pt idx="24">
                  <c:v>中医经典科</c:v>
                </c:pt>
                <c:pt idx="25">
                  <c:v>胸外科</c:v>
                </c:pt>
                <c:pt idx="26">
                  <c:v>西区重症医学科</c:v>
                </c:pt>
                <c:pt idx="27">
                  <c:v>运动损伤骨科</c:v>
                </c:pt>
                <c:pt idx="28">
                  <c:v>妇科妇二科合并</c:v>
                </c:pt>
                <c:pt idx="29">
                  <c:v>肝胆外科</c:v>
                </c:pt>
                <c:pt idx="30">
                  <c:v>心病三科</c:v>
                </c:pt>
                <c:pt idx="31">
                  <c:v>医院</c:v>
                </c:pt>
                <c:pt idx="32">
                  <c:v>心病一科</c:v>
                </c:pt>
                <c:pt idx="33">
                  <c:v>乳腺甲状腺外科</c:v>
                </c:pt>
                <c:pt idx="34">
                  <c:v>风湿病科</c:v>
                </c:pt>
                <c:pt idx="35">
                  <c:v>肾脏内科</c:v>
                </c:pt>
                <c:pt idx="36">
                  <c:v>神经外科</c:v>
                </c:pt>
                <c:pt idx="37">
                  <c:v>肿瘤内科</c:v>
                </c:pt>
                <c:pt idx="38">
                  <c:v>肛肠科</c:v>
                </c:pt>
                <c:pt idx="39">
                  <c:v>显微骨科</c:v>
                </c:pt>
                <c:pt idx="40">
                  <c:v>心病四科</c:v>
                </c:pt>
                <c:pt idx="41">
                  <c:v>肝病科</c:v>
                </c:pt>
                <c:pt idx="42">
                  <c:v>东区重症医学科</c:v>
                </c:pt>
                <c:pt idx="43">
                  <c:v>康复科</c:v>
                </c:pt>
                <c:pt idx="44">
                  <c:v>男科</c:v>
                </c:pt>
                <c:pt idx="45">
                  <c:v>关节骨科</c:v>
                </c:pt>
                <c:pt idx="46">
                  <c:v>美容皮肤科</c:v>
                </c:pt>
                <c:pt idx="47">
                  <c:v>推拿科</c:v>
                </c:pt>
                <c:pt idx="48">
                  <c:v>脊柱骨科</c:v>
                </c:pt>
                <c:pt idx="49">
                  <c:v>中医外治中心</c:v>
                </c:pt>
                <c:pt idx="50">
                  <c:v>眼科</c:v>
                </c:pt>
                <c:pt idx="51">
                  <c:v>综合内科</c:v>
                </c:pt>
                <c:pt idx="52">
                  <c:v>神经内科</c:v>
                </c:pt>
                <c:pt idx="53">
                  <c:v>创伤骨科</c:v>
                </c:pt>
                <c:pt idx="54">
                  <c:v>消化内科</c:v>
                </c:pt>
                <c:pt idx="55">
                  <c:v>重症医学科</c:v>
                </c:pt>
                <c:pt idx="56">
                  <c:v>肾病科</c:v>
                </c:pt>
                <c:pt idx="57">
                  <c:v>老年医学科</c:v>
                </c:pt>
                <c:pt idx="58">
                  <c:v>产科</c:v>
                </c:pt>
                <c:pt idx="59">
                  <c:v>治未病中心</c:v>
                </c:pt>
                <c:pt idx="60">
                  <c:v>呼吸内科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99.48147120841399</c:v>
                </c:pt>
                <c:pt idx="2">
                  <c:v>92.14362903143649</c:v>
                </c:pt>
                <c:pt idx="3">
                  <c:v>90.58456613899665</c:v>
                </c:pt>
                <c:pt idx="4">
                  <c:v>89.59249247801354</c:v>
                </c:pt>
                <c:pt idx="5">
                  <c:v>86.56760256329125</c:v>
                </c:pt>
                <c:pt idx="6">
                  <c:v>84.87095019526159</c:v>
                </c:pt>
                <c:pt idx="7">
                  <c:v>83.47457042815783</c:v>
                </c:pt>
                <c:pt idx="8">
                  <c:v>82.36704934747146</c:v>
                </c:pt>
                <c:pt idx="9">
                  <c:v>81.74537795479596</c:v>
                </c:pt>
                <c:pt idx="10">
                  <c:v>80.53255267408575</c:v>
                </c:pt>
                <c:pt idx="11">
                  <c:v>79.19486219940556</c:v>
                </c:pt>
                <c:pt idx="12">
                  <c:v>77.96367144629755</c:v>
                </c:pt>
                <c:pt idx="13">
                  <c:v>68.94269037985917</c:v>
                </c:pt>
                <c:pt idx="14">
                  <c:v>67.96389082959405</c:v>
                </c:pt>
                <c:pt idx="15">
                  <c:v>64.51656513725345</c:v>
                </c:pt>
                <c:pt idx="16">
                  <c:v>64.09447772489186</c:v>
                </c:pt>
                <c:pt idx="17">
                  <c:v>63.99456194149521</c:v>
                </c:pt>
                <c:pt idx="18">
                  <c:v>59.27836810161919</c:v>
                </c:pt>
                <c:pt idx="19">
                  <c:v>56.72350282448575</c:v>
                </c:pt>
                <c:pt idx="20">
                  <c:v>55.99492096897883</c:v>
                </c:pt>
                <c:pt idx="21">
                  <c:v>54.61163731560606</c:v>
                </c:pt>
                <c:pt idx="22">
                  <c:v>54.32839960140115</c:v>
                </c:pt>
                <c:pt idx="23">
                  <c:v>53.06635230992393</c:v>
                </c:pt>
                <c:pt idx="24">
                  <c:v>52.66925053565229</c:v>
                </c:pt>
                <c:pt idx="25">
                  <c:v>51.11274814682183</c:v>
                </c:pt>
                <c:pt idx="26">
                  <c:v>43.59340508829179</c:v>
                </c:pt>
                <c:pt idx="27">
                  <c:v>42.64342969374938</c:v>
                </c:pt>
                <c:pt idx="28">
                  <c:v>42.571633046456405</c:v>
                </c:pt>
                <c:pt idx="29">
                  <c:v>39.16418647567055</c:v>
                </c:pt>
                <c:pt idx="30">
                  <c:v>38.556682106869715</c:v>
                </c:pt>
                <c:pt idx="31">
                  <c:v>37.73152227983245</c:v>
                </c:pt>
                <c:pt idx="32">
                  <c:v>36.79262015959219</c:v>
                </c:pt>
                <c:pt idx="33">
                  <c:v>35.50896376540601</c:v>
                </c:pt>
                <c:pt idx="34">
                  <c:v>33.45275727567355</c:v>
                </c:pt>
                <c:pt idx="35">
                  <c:v>33.09343256161312</c:v>
                </c:pt>
                <c:pt idx="36">
                  <c:v>32.19117547764112</c:v>
                </c:pt>
                <c:pt idx="37">
                  <c:v>31.24330240993797</c:v>
                </c:pt>
                <c:pt idx="38">
                  <c:v>30.327912814512743</c:v>
                </c:pt>
                <c:pt idx="39">
                  <c:v>28.7687570334008</c:v>
                </c:pt>
                <c:pt idx="40">
                  <c:v>28.386456274103715</c:v>
                </c:pt>
                <c:pt idx="41">
                  <c:v>28.193487149227206</c:v>
                </c:pt>
                <c:pt idx="42">
                  <c:v>27.971208652961675</c:v>
                </c:pt>
                <c:pt idx="43">
                  <c:v>25.518348747125128</c:v>
                </c:pt>
                <c:pt idx="44">
                  <c:v>24.962269287428832</c:v>
                </c:pt>
                <c:pt idx="45">
                  <c:v>23.59301935296077</c:v>
                </c:pt>
                <c:pt idx="46">
                  <c:v>21.94404138299015</c:v>
                </c:pt>
                <c:pt idx="47">
                  <c:v>21.48854133507518</c:v>
                </c:pt>
                <c:pt idx="48">
                  <c:v>20.780915198930366</c:v>
                </c:pt>
                <c:pt idx="49">
                  <c:v>19.941991222611513</c:v>
                </c:pt>
                <c:pt idx="50">
                  <c:v>19.322338726384093</c:v>
                </c:pt>
                <c:pt idx="51">
                  <c:v>18.074817993528487</c:v>
                </c:pt>
                <c:pt idx="52">
                  <c:v>15.782813651108091</c:v>
                </c:pt>
                <c:pt idx="53">
                  <c:v>14.733731121433085</c:v>
                </c:pt>
                <c:pt idx="54">
                  <c:v>11.993399755940466</c:v>
                </c:pt>
                <c:pt idx="55">
                  <c:v>11.886832732272769</c:v>
                </c:pt>
                <c:pt idx="56">
                  <c:v>10.466338379438756</c:v>
                </c:pt>
                <c:pt idx="57">
                  <c:v>8.060336317581845</c:v>
                </c:pt>
                <c:pt idx="58">
                  <c:v>7.889533773062938</c:v>
                </c:pt>
                <c:pt idx="59">
                  <c:v>4.431673535043917</c:v>
                </c:pt>
                <c:pt idx="60">
                  <c:v>0.686527418295263</c:v>
                </c:pt>
                <c:pt idx="61">
                  <c:v>0.18951342138508204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胸外科</c:v>
                </c:pt>
                <c:pt idx="2">
                  <c:v>产科</c:v>
                </c:pt>
                <c:pt idx="3">
                  <c:v>脑病三科</c:v>
                </c:pt>
                <c:pt idx="4">
                  <c:v>肾脏内科</c:v>
                </c:pt>
                <c:pt idx="5">
                  <c:v>心病一科</c:v>
                </c:pt>
                <c:pt idx="6">
                  <c:v>小儿骨科</c:v>
                </c:pt>
                <c:pt idx="7">
                  <c:v>肝胆外科</c:v>
                </c:pt>
                <c:pt idx="8">
                  <c:v>皮肤科</c:v>
                </c:pt>
                <c:pt idx="9">
                  <c:v>呼吸内科</c:v>
                </c:pt>
                <c:pt idx="10">
                  <c:v>神经外科</c:v>
                </c:pt>
                <c:pt idx="11">
                  <c:v>中医经典科</c:v>
                </c:pt>
                <c:pt idx="12">
                  <c:v>中医外治中心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关节骨科</c:v>
                </c:pt>
                <c:pt idx="16">
                  <c:v>骨科</c:v>
                </c:pt>
                <c:pt idx="17">
                  <c:v>普通外科</c:v>
                </c:pt>
                <c:pt idx="18">
                  <c:v>微创骨科</c:v>
                </c:pt>
                <c:pt idx="19">
                  <c:v>东区重症医学科</c:v>
                </c:pt>
                <c:pt idx="20">
                  <c:v>妇二科</c:v>
                </c:pt>
                <c:pt idx="21">
                  <c:v>综合内科</c:v>
                </c:pt>
                <c:pt idx="22">
                  <c:v>口腔科</c:v>
                </c:pt>
                <c:pt idx="23">
                  <c:v>脾胃科消化科合并</c:v>
                </c:pt>
                <c:pt idx="24">
                  <c:v>周围血管科</c:v>
                </c:pt>
                <c:pt idx="25">
                  <c:v>脊柱骨科</c:v>
                </c:pt>
                <c:pt idx="26">
                  <c:v>运动损伤骨科</c:v>
                </c:pt>
                <c:pt idx="27">
                  <c:v>脑病一科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老年医学科</c:v>
                </c:pt>
                <c:pt idx="31">
                  <c:v>脾胃病科</c:v>
                </c:pt>
                <c:pt idx="32">
                  <c:v>康复科</c:v>
                </c:pt>
                <c:pt idx="33">
                  <c:v>美容皮肤科</c:v>
                </c:pt>
                <c:pt idx="34">
                  <c:v>肿瘤内科</c:v>
                </c:pt>
                <c:pt idx="35">
                  <c:v>小儿推拿科</c:v>
                </c:pt>
                <c:pt idx="36">
                  <c:v>显微骨科</c:v>
                </c:pt>
                <c:pt idx="37">
                  <c:v>男科</c:v>
                </c:pt>
                <c:pt idx="38">
                  <c:v>心血管内科</c:v>
                </c:pt>
                <c:pt idx="39">
                  <c:v>治未病中心</c:v>
                </c:pt>
                <c:pt idx="40">
                  <c:v>肾病科</c:v>
                </c:pt>
                <c:pt idx="41">
                  <c:v>肛肠科</c:v>
                </c:pt>
                <c:pt idx="42">
                  <c:v>身心医学科</c:v>
                </c:pt>
                <c:pt idx="43">
                  <c:v>风湿病科</c:v>
                </c:pt>
                <c:pt idx="44">
                  <c:v>肝病科</c:v>
                </c:pt>
                <c:pt idx="45">
                  <c:v>创伤骨科</c:v>
                </c:pt>
                <c:pt idx="46">
                  <c:v>消化内科</c:v>
                </c:pt>
                <c:pt idx="47">
                  <c:v>乳腺甲状腺外科</c:v>
                </c:pt>
                <c:pt idx="48">
                  <c:v>血液科</c:v>
                </c:pt>
                <c:pt idx="49">
                  <c:v>心病三科</c:v>
                </c:pt>
                <c:pt idx="50">
                  <c:v>东区肾病科</c:v>
                </c:pt>
                <c:pt idx="51">
                  <c:v>心病四科</c:v>
                </c:pt>
                <c:pt idx="52">
                  <c:v>神经内科</c:v>
                </c:pt>
                <c:pt idx="53">
                  <c:v>眼科</c:v>
                </c:pt>
                <c:pt idx="54">
                  <c:v>重症医学科</c:v>
                </c:pt>
                <c:pt idx="55">
                  <c:v>妇科妇二科合并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妇科</c:v>
                </c:pt>
                <c:pt idx="59">
                  <c:v>针灸科</c:v>
                </c:pt>
                <c:pt idx="60">
                  <c:v>儿科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49.11622483978104</c:v>
                </c:pt>
                <c:pt idx="2">
                  <c:v>41.50731819375954</c:v>
                </c:pt>
                <c:pt idx="3">
                  <c:v>38.53878000046974</c:v>
                </c:pt>
                <c:pt idx="4">
                  <c:v>34.828314560070744</c:v>
                </c:pt>
                <c:pt idx="5">
                  <c:v>29.838625973297283</c:v>
                </c:pt>
                <c:pt idx="6">
                  <c:v>28.534558393093338</c:v>
                </c:pt>
                <c:pt idx="7">
                  <c:v>26.539082647358516</c:v>
                </c:pt>
                <c:pt idx="8">
                  <c:v>22.979044221601278</c:v>
                </c:pt>
                <c:pt idx="9">
                  <c:v>22.606407679981626</c:v>
                </c:pt>
                <c:pt idx="10">
                  <c:v>22.06374487266646</c:v>
                </c:pt>
                <c:pt idx="11">
                  <c:v>21.392185989634577</c:v>
                </c:pt>
                <c:pt idx="12">
                  <c:v>20.68240488649161</c:v>
                </c:pt>
                <c:pt idx="13">
                  <c:v>20.59399708619978</c:v>
                </c:pt>
                <c:pt idx="14">
                  <c:v>20.12163490087838</c:v>
                </c:pt>
                <c:pt idx="15">
                  <c:v>19.83209965960248</c:v>
                </c:pt>
                <c:pt idx="16">
                  <c:v>19.325713301014282</c:v>
                </c:pt>
                <c:pt idx="17">
                  <c:v>19.01933700899879</c:v>
                </c:pt>
                <c:pt idx="18">
                  <c:v>18.868644525071783</c:v>
                </c:pt>
                <c:pt idx="19">
                  <c:v>18.107986539526742</c:v>
                </c:pt>
                <c:pt idx="20">
                  <c:v>17.625825669456358</c:v>
                </c:pt>
                <c:pt idx="21">
                  <c:v>17.511843126949447</c:v>
                </c:pt>
                <c:pt idx="22">
                  <c:v>17.39143016706474</c:v>
                </c:pt>
                <c:pt idx="23">
                  <c:v>17.364291585508646</c:v>
                </c:pt>
                <c:pt idx="24">
                  <c:v>17.238050716284125</c:v>
                </c:pt>
                <c:pt idx="25">
                  <c:v>17.006993622222765</c:v>
                </c:pt>
                <c:pt idx="26">
                  <c:v>16.67811672158371</c:v>
                </c:pt>
                <c:pt idx="27">
                  <c:v>16.365794662930647</c:v>
                </c:pt>
                <c:pt idx="28">
                  <c:v>16.136413305749326</c:v>
                </c:pt>
                <c:pt idx="29">
                  <c:v>15.58895068854995</c:v>
                </c:pt>
                <c:pt idx="30">
                  <c:v>15.58567695915489</c:v>
                </c:pt>
                <c:pt idx="31">
                  <c:v>15.554783960659071</c:v>
                </c:pt>
                <c:pt idx="32">
                  <c:v>15.002688114911859</c:v>
                </c:pt>
                <c:pt idx="33">
                  <c:v>14.951915302832191</c:v>
                </c:pt>
                <c:pt idx="34">
                  <c:v>14.714084136359599</c:v>
                </c:pt>
                <c:pt idx="35">
                  <c:v>14.70018568457306</c:v>
                </c:pt>
                <c:pt idx="36">
                  <c:v>13.68194293303507</c:v>
                </c:pt>
                <c:pt idx="37">
                  <c:v>13.396161957743862</c:v>
                </c:pt>
                <c:pt idx="38">
                  <c:v>13.177163667864926</c:v>
                </c:pt>
                <c:pt idx="39">
                  <c:v>12.00796023048006</c:v>
                </c:pt>
                <c:pt idx="40">
                  <c:v>11.324336566085174</c:v>
                </c:pt>
                <c:pt idx="41">
                  <c:v>11.233534876349164</c:v>
                </c:pt>
                <c:pt idx="42">
                  <c:v>10.867571810055681</c:v>
                </c:pt>
                <c:pt idx="43">
                  <c:v>10.475478955704064</c:v>
                </c:pt>
                <c:pt idx="44">
                  <c:v>10.417742311812447</c:v>
                </c:pt>
                <c:pt idx="45">
                  <c:v>9.980725436638417</c:v>
                </c:pt>
                <c:pt idx="46">
                  <c:v>9.85210729837462</c:v>
                </c:pt>
                <c:pt idx="47">
                  <c:v>9.627007316947081</c:v>
                </c:pt>
                <c:pt idx="48">
                  <c:v>9.474808193148165</c:v>
                </c:pt>
                <c:pt idx="49">
                  <c:v>8.717962368991506</c:v>
                </c:pt>
                <c:pt idx="50">
                  <c:v>8.498409187279355</c:v>
                </c:pt>
                <c:pt idx="51">
                  <c:v>8.04973649042003</c:v>
                </c:pt>
                <c:pt idx="52">
                  <c:v>7.679029254911027</c:v>
                </c:pt>
                <c:pt idx="53">
                  <c:v>7.366715613506894</c:v>
                </c:pt>
                <c:pt idx="54">
                  <c:v>7.11032898797963</c:v>
                </c:pt>
                <c:pt idx="55">
                  <c:v>6.333623316099486</c:v>
                </c:pt>
                <c:pt idx="56">
                  <c:v>5.745150410275524</c:v>
                </c:pt>
                <c:pt idx="57">
                  <c:v>4.027732717047429</c:v>
                </c:pt>
                <c:pt idx="58">
                  <c:v>3.778691348897036</c:v>
                </c:pt>
                <c:pt idx="59">
                  <c:v>3.5135927912879823</c:v>
                </c:pt>
                <c:pt idx="60">
                  <c:v>2.3580596971376715</c:v>
                </c:pt>
                <c:pt idx="61">
                  <c:v>1.2193530869086031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脑病二科</c:v>
                </c:pt>
                <c:pt idx="2">
                  <c:v>泌尿外科</c:v>
                </c:pt>
                <c:pt idx="3">
                  <c:v>显微骨科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中医经典科</c:v>
                </c:pt>
                <c:pt idx="7">
                  <c:v>妇科</c:v>
                </c:pt>
                <c:pt idx="8">
                  <c:v>脑病三科</c:v>
                </c:pt>
                <c:pt idx="9">
                  <c:v>消化内科</c:v>
                </c:pt>
                <c:pt idx="10">
                  <c:v>皮肤科</c:v>
                </c:pt>
                <c:pt idx="11">
                  <c:v>肿瘤内科</c:v>
                </c:pt>
                <c:pt idx="12">
                  <c:v>神经外科</c:v>
                </c:pt>
                <c:pt idx="13">
                  <c:v>中医外治中心</c:v>
                </c:pt>
                <c:pt idx="14">
                  <c:v>关节骨科</c:v>
                </c:pt>
                <c:pt idx="15">
                  <c:v>小儿推拿科</c:v>
                </c:pt>
                <c:pt idx="16">
                  <c:v>口腔科</c:v>
                </c:pt>
                <c:pt idx="17">
                  <c:v>男科</c:v>
                </c:pt>
                <c:pt idx="18">
                  <c:v>肝病科</c:v>
                </c:pt>
                <c:pt idx="19">
                  <c:v>运动损伤骨科</c:v>
                </c:pt>
                <c:pt idx="20">
                  <c:v>针灸科</c:v>
                </c:pt>
                <c:pt idx="21">
                  <c:v>老年医学科</c:v>
                </c:pt>
                <c:pt idx="22">
                  <c:v>肝胆外科</c:v>
                </c:pt>
                <c:pt idx="23">
                  <c:v>治未病中心</c:v>
                </c:pt>
                <c:pt idx="24">
                  <c:v>周围血管科</c:v>
                </c:pt>
                <c:pt idx="25">
                  <c:v>脊柱骨科</c:v>
                </c:pt>
                <c:pt idx="26">
                  <c:v>血液科</c:v>
                </c:pt>
                <c:pt idx="27">
                  <c:v>肾脏内科</c:v>
                </c:pt>
                <c:pt idx="28">
                  <c:v>肛肠科</c:v>
                </c:pt>
                <c:pt idx="29">
                  <c:v>妇二科</c:v>
                </c:pt>
                <c:pt idx="30">
                  <c:v>西区重症医学科</c:v>
                </c:pt>
                <c:pt idx="31">
                  <c:v>康复科</c:v>
                </c:pt>
                <c:pt idx="32">
                  <c:v>小儿骨科</c:v>
                </c:pt>
                <c:pt idx="33">
                  <c:v>耳鼻喉科</c:v>
                </c:pt>
                <c:pt idx="34">
                  <c:v>脾胃病科</c:v>
                </c:pt>
                <c:pt idx="35">
                  <c:v>创伤骨科</c:v>
                </c:pt>
                <c:pt idx="36">
                  <c:v>神经内科</c:v>
                </c:pt>
                <c:pt idx="37">
                  <c:v>妇科妇二科合并</c:v>
                </c:pt>
                <c:pt idx="38">
                  <c:v>脾胃科消化科合并</c:v>
                </c:pt>
                <c:pt idx="39">
                  <c:v>心病四科</c:v>
                </c:pt>
                <c:pt idx="40">
                  <c:v>重症医学科</c:v>
                </c:pt>
                <c:pt idx="41">
                  <c:v>产科</c:v>
                </c:pt>
                <c:pt idx="42">
                  <c:v>胸外科</c:v>
                </c:pt>
                <c:pt idx="43">
                  <c:v>呼吸内科</c:v>
                </c:pt>
                <c:pt idx="44">
                  <c:v>儿科</c:v>
                </c:pt>
                <c:pt idx="45">
                  <c:v>综合内科</c:v>
                </c:pt>
                <c:pt idx="46">
                  <c:v>心血管内科</c:v>
                </c:pt>
                <c:pt idx="47">
                  <c:v>推拿科</c:v>
                </c:pt>
                <c:pt idx="48">
                  <c:v>东区重症医学科</c:v>
                </c:pt>
                <c:pt idx="49">
                  <c:v>脑病一科</c:v>
                </c:pt>
                <c:pt idx="50">
                  <c:v>美容皮肤科</c:v>
                </c:pt>
                <c:pt idx="51">
                  <c:v>身心医学科</c:v>
                </c:pt>
                <c:pt idx="52">
                  <c:v>东区肾病科</c:v>
                </c:pt>
                <c:pt idx="53">
                  <c:v>心病三科</c:v>
                </c:pt>
                <c:pt idx="54">
                  <c:v>肾病科</c:v>
                </c:pt>
                <c:pt idx="55">
                  <c:v>微创骨科</c:v>
                </c:pt>
                <c:pt idx="56">
                  <c:v>骨科</c:v>
                </c:pt>
                <c:pt idx="57">
                  <c:v>风湿病科</c:v>
                </c:pt>
                <c:pt idx="58">
                  <c:v>眼科</c:v>
                </c:pt>
                <c:pt idx="59">
                  <c:v>普通外科</c:v>
                </c:pt>
                <c:pt idx="60">
                  <c:v>心病一科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0.0023434584999702554</c:v>
                </c:pt>
                <c:pt idx="2">
                  <c:v>0.0023181498232097207</c:v>
                </c:pt>
                <c:pt idx="3">
                  <c:v>0.0022769581670559944</c:v>
                </c:pt>
                <c:pt idx="4">
                  <c:v>0.0022678947453556686</c:v>
                </c:pt>
                <c:pt idx="5">
                  <c:v>0.0022287325338973393</c:v>
                </c:pt>
                <c:pt idx="6">
                  <c:v>0.0022143885573517696</c:v>
                </c:pt>
                <c:pt idx="7">
                  <c:v>0.002212552843426632</c:v>
                </c:pt>
                <c:pt idx="8">
                  <c:v>0.002171323166803381</c:v>
                </c:pt>
                <c:pt idx="9">
                  <c:v>0.0021442947103524333</c:v>
                </c:pt>
                <c:pt idx="10">
                  <c:v>0.0021333147633688207</c:v>
                </c:pt>
                <c:pt idx="11">
                  <c:v>0.002108122139590135</c:v>
                </c:pt>
                <c:pt idx="12">
                  <c:v>0.002107137881333381</c:v>
                </c:pt>
                <c:pt idx="13">
                  <c:v>0.0020867303169234963</c:v>
                </c:pt>
                <c:pt idx="14">
                  <c:v>0.002086097095821774</c:v>
                </c:pt>
                <c:pt idx="15">
                  <c:v>0.0020562921552005503</c:v>
                </c:pt>
                <c:pt idx="16">
                  <c:v>0.002017589051641809</c:v>
                </c:pt>
                <c:pt idx="17">
                  <c:v>0.0019998907525983823</c:v>
                </c:pt>
                <c:pt idx="18">
                  <c:v>0.0019045416653633634</c:v>
                </c:pt>
                <c:pt idx="19">
                  <c:v>0.001830080832897099</c:v>
                </c:pt>
                <c:pt idx="20">
                  <c:v>0.0018192452002761636</c:v>
                </c:pt>
                <c:pt idx="21">
                  <c:v>0.0017929829410833044</c:v>
                </c:pt>
                <c:pt idx="22">
                  <c:v>0.001738637614636645</c:v>
                </c:pt>
                <c:pt idx="23">
                  <c:v>0.0016871653993691957</c:v>
                </c:pt>
                <c:pt idx="24">
                  <c:v>0.0016517625737887366</c:v>
                </c:pt>
                <c:pt idx="25">
                  <c:v>0.001647967933033389</c:v>
                </c:pt>
                <c:pt idx="26">
                  <c:v>0.0016293706689126744</c:v>
                </c:pt>
                <c:pt idx="27">
                  <c:v>0.001522161280710794</c:v>
                </c:pt>
                <c:pt idx="28">
                  <c:v>0.001505795579873105</c:v>
                </c:pt>
                <c:pt idx="29">
                  <c:v>0.0012569880796420205</c:v>
                </c:pt>
                <c:pt idx="30">
                  <c:v>0.0011793595849481735</c:v>
                </c:pt>
                <c:pt idx="31">
                  <c:v>0.0010667908904498462</c:v>
                </c:pt>
                <c:pt idx="32">
                  <c:v>0.0010208593340882812</c:v>
                </c:pt>
                <c:pt idx="33">
                  <c:v>0.0009698858886886793</c:v>
                </c:pt>
                <c:pt idx="34">
                  <c:v>0.0009601237504853302</c:v>
                </c:pt>
                <c:pt idx="35">
                  <c:v>0.0009282338068600045</c:v>
                </c:pt>
                <c:pt idx="36">
                  <c:v>0.0009213714971349843</c:v>
                </c:pt>
                <c:pt idx="37">
                  <c:v>0.0008945413105793368</c:v>
                </c:pt>
                <c:pt idx="38">
                  <c:v>0.0008881004964824413</c:v>
                </c:pt>
                <c:pt idx="39">
                  <c:v>0.00086620899140427</c:v>
                </c:pt>
                <c:pt idx="40">
                  <c:v>0.000843565956247867</c:v>
                </c:pt>
                <c:pt idx="41">
                  <c:v>0.0008078720461332982</c:v>
                </c:pt>
                <c:pt idx="42">
                  <c:v>0.0007482016890744667</c:v>
                </c:pt>
                <c:pt idx="43">
                  <c:v>0.000674840977719289</c:v>
                </c:pt>
                <c:pt idx="44">
                  <c:v>0.0006375134990677783</c:v>
                </c:pt>
                <c:pt idx="45">
                  <c:v>0.0005695591824893933</c:v>
                </c:pt>
                <c:pt idx="46">
                  <c:v>0.0005458797509514254</c:v>
                </c:pt>
                <c:pt idx="47">
                  <c:v>0.0005331559681367899</c:v>
                </c:pt>
                <c:pt idx="48">
                  <c:v>0.0005140621576552648</c:v>
                </c:pt>
                <c:pt idx="49">
                  <c:v>0.00039980639762554995</c:v>
                </c:pt>
                <c:pt idx="50">
                  <c:v>0.00039429664947450253</c:v>
                </c:pt>
                <c:pt idx="51">
                  <c:v>0.00037914528210946643</c:v>
                </c:pt>
                <c:pt idx="52">
                  <c:v>0.00036617325780174547</c:v>
                </c:pt>
                <c:pt idx="53">
                  <c:v>0.00029196040993939934</c:v>
                </c:pt>
                <c:pt idx="54">
                  <c:v>0.0002871608321043835</c:v>
                </c:pt>
                <c:pt idx="55">
                  <c:v>0.00024941930619118614</c:v>
                </c:pt>
                <c:pt idx="56">
                  <c:v>0.000244164996714017</c:v>
                </c:pt>
                <c:pt idx="57">
                  <c:v>0.00021218135822098207</c:v>
                </c:pt>
                <c:pt idx="58">
                  <c:v>0.00018595894007360328</c:v>
                </c:pt>
                <c:pt idx="59">
                  <c:v>0.00017875638359399874</c:v>
                </c:pt>
                <c:pt idx="60">
                  <c:v>0.0000860742735607226</c:v>
                </c:pt>
                <c:pt idx="61">
                  <c:v>0.00007213109629358823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针灸科</c:v>
                </c:pt>
                <c:pt idx="2">
                  <c:v>东区肾病科</c:v>
                </c:pt>
                <c:pt idx="3">
                  <c:v>肿瘤内科</c:v>
                </c:pt>
                <c:pt idx="4">
                  <c:v>妇科妇二科合并</c:v>
                </c:pt>
                <c:pt idx="5">
                  <c:v>脾胃科消化科合并</c:v>
                </c:pt>
                <c:pt idx="6">
                  <c:v>身心医学科</c:v>
                </c:pt>
                <c:pt idx="7">
                  <c:v>心血管内科</c:v>
                </c:pt>
                <c:pt idx="8">
                  <c:v>心病一科</c:v>
                </c:pt>
                <c:pt idx="9">
                  <c:v>肾脏内科</c:v>
                </c:pt>
                <c:pt idx="10">
                  <c:v>肝病科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男科</c:v>
                </c:pt>
                <c:pt idx="14">
                  <c:v>神经内科</c:v>
                </c:pt>
                <c:pt idx="15">
                  <c:v>小儿推拿科</c:v>
                </c:pt>
                <c:pt idx="16">
                  <c:v>重症医学科</c:v>
                </c:pt>
                <c:pt idx="17">
                  <c:v>乳腺甲状腺外科</c:v>
                </c:pt>
                <c:pt idx="18">
                  <c:v>心病四科</c:v>
                </c:pt>
                <c:pt idx="19">
                  <c:v>肛肠科</c:v>
                </c:pt>
                <c:pt idx="20">
                  <c:v>心病三科</c:v>
                </c:pt>
                <c:pt idx="21">
                  <c:v>显微骨科</c:v>
                </c:pt>
                <c:pt idx="22">
                  <c:v>内分泌科</c:v>
                </c:pt>
                <c:pt idx="23">
                  <c:v>妇科</c:v>
                </c:pt>
                <c:pt idx="24">
                  <c:v>脾胃病科</c:v>
                </c:pt>
                <c:pt idx="25">
                  <c:v>心病二科</c:v>
                </c:pt>
                <c:pt idx="26">
                  <c:v>创伤骨科</c:v>
                </c:pt>
                <c:pt idx="27">
                  <c:v>肾病科</c:v>
                </c:pt>
                <c:pt idx="28">
                  <c:v>消化内科</c:v>
                </c:pt>
                <c:pt idx="29">
                  <c:v>综合内科</c:v>
                </c:pt>
                <c:pt idx="30">
                  <c:v>皮肤科</c:v>
                </c:pt>
                <c:pt idx="31">
                  <c:v>儿科</c:v>
                </c:pt>
                <c:pt idx="32">
                  <c:v>运动损伤骨科</c:v>
                </c:pt>
                <c:pt idx="33">
                  <c:v>肝胆外科</c:v>
                </c:pt>
                <c:pt idx="34">
                  <c:v>东区重症医学科</c:v>
                </c:pt>
                <c:pt idx="35">
                  <c:v>血液科</c:v>
                </c:pt>
                <c:pt idx="36">
                  <c:v>普通外科</c:v>
                </c:pt>
                <c:pt idx="37">
                  <c:v>中医外治中心</c:v>
                </c:pt>
                <c:pt idx="38">
                  <c:v>美容皮肤科</c:v>
                </c:pt>
                <c:pt idx="39">
                  <c:v>耳鼻喉科</c:v>
                </c:pt>
                <c:pt idx="40">
                  <c:v>脑病一科</c:v>
                </c:pt>
                <c:pt idx="41">
                  <c:v>胸外科</c:v>
                </c:pt>
                <c:pt idx="42">
                  <c:v>中医经典科</c:v>
                </c:pt>
                <c:pt idx="43">
                  <c:v>骨科</c:v>
                </c:pt>
                <c:pt idx="44">
                  <c:v>医院</c:v>
                </c:pt>
                <c:pt idx="45">
                  <c:v>妇二科</c:v>
                </c:pt>
                <c:pt idx="46">
                  <c:v>眼科</c:v>
                </c:pt>
                <c:pt idx="47">
                  <c:v>微创骨科</c:v>
                </c:pt>
                <c:pt idx="48">
                  <c:v>西区重症医学科</c:v>
                </c:pt>
                <c:pt idx="49">
                  <c:v>泌尿外科</c:v>
                </c:pt>
                <c:pt idx="50">
                  <c:v>脑病三科</c:v>
                </c:pt>
                <c:pt idx="51">
                  <c:v>风湿病科</c:v>
                </c:pt>
                <c:pt idx="52">
                  <c:v>脊柱骨科</c:v>
                </c:pt>
                <c:pt idx="53">
                  <c:v>口腔科</c:v>
                </c:pt>
                <c:pt idx="54">
                  <c:v>老年医学科</c:v>
                </c:pt>
                <c:pt idx="55">
                  <c:v>治未病中心</c:v>
                </c:pt>
                <c:pt idx="56">
                  <c:v>神经外科</c:v>
                </c:pt>
                <c:pt idx="57">
                  <c:v>呼吸内科</c:v>
                </c:pt>
                <c:pt idx="58">
                  <c:v>产科</c:v>
                </c:pt>
                <c:pt idx="59">
                  <c:v>脑病二科</c:v>
                </c:pt>
                <c:pt idx="60">
                  <c:v>推拿科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99.47657321101981</c:v>
                </c:pt>
                <c:pt idx="2">
                  <c:v>95.28208964982207</c:v>
                </c:pt>
                <c:pt idx="3">
                  <c:v>95.17680563343781</c:v>
                </c:pt>
                <c:pt idx="4">
                  <c:v>94.73059843003709</c:v>
                </c:pt>
                <c:pt idx="5">
                  <c:v>94.63175310752655</c:v>
                </c:pt>
                <c:pt idx="6">
                  <c:v>89.45109165959681</c:v>
                </c:pt>
                <c:pt idx="7">
                  <c:v>87.20373366526019</c:v>
                </c:pt>
                <c:pt idx="8">
                  <c:v>82.47211018818297</c:v>
                </c:pt>
                <c:pt idx="9">
                  <c:v>81.09297730661031</c:v>
                </c:pt>
                <c:pt idx="10">
                  <c:v>81.05698180001419</c:v>
                </c:pt>
                <c:pt idx="11">
                  <c:v>78.75224775784105</c:v>
                </c:pt>
                <c:pt idx="12">
                  <c:v>77.85564995612775</c:v>
                </c:pt>
                <c:pt idx="13">
                  <c:v>76.49945144191292</c:v>
                </c:pt>
                <c:pt idx="14">
                  <c:v>74.56137107737891</c:v>
                </c:pt>
                <c:pt idx="15">
                  <c:v>71.35442572465394</c:v>
                </c:pt>
                <c:pt idx="16">
                  <c:v>71.29091681782889</c:v>
                </c:pt>
                <c:pt idx="17">
                  <c:v>66.64876919690181</c:v>
                </c:pt>
                <c:pt idx="18">
                  <c:v>65.83456819875852</c:v>
                </c:pt>
                <c:pt idx="19">
                  <c:v>64.96837864080729</c:v>
                </c:pt>
                <c:pt idx="20">
                  <c:v>62.29247407395964</c:v>
                </c:pt>
                <c:pt idx="21">
                  <c:v>59.69930093191806</c:v>
                </c:pt>
                <c:pt idx="22">
                  <c:v>59.042079489104395</c:v>
                </c:pt>
                <c:pt idx="23">
                  <c:v>58.15288183758035</c:v>
                </c:pt>
                <c:pt idx="24">
                  <c:v>55.6544796749574</c:v>
                </c:pt>
                <c:pt idx="25">
                  <c:v>54.40397478281585</c:v>
                </c:pt>
                <c:pt idx="26">
                  <c:v>54.14691465197453</c:v>
                </c:pt>
                <c:pt idx="27">
                  <c:v>53.89646790978259</c:v>
                </c:pt>
                <c:pt idx="28">
                  <c:v>53.85017524245456</c:v>
                </c:pt>
                <c:pt idx="29">
                  <c:v>53.42330011569338</c:v>
                </c:pt>
                <c:pt idx="30">
                  <c:v>53.14060597611991</c:v>
                </c:pt>
                <c:pt idx="31">
                  <c:v>50.573331127238994</c:v>
                </c:pt>
                <c:pt idx="32">
                  <c:v>49.28929166050354</c:v>
                </c:pt>
                <c:pt idx="33">
                  <c:v>46.05382068343807</c:v>
                </c:pt>
                <c:pt idx="34">
                  <c:v>43.867354776489876</c:v>
                </c:pt>
                <c:pt idx="35">
                  <c:v>42.746173379120485</c:v>
                </c:pt>
                <c:pt idx="36">
                  <c:v>42.40603553763346</c:v>
                </c:pt>
                <c:pt idx="37">
                  <c:v>42.09251892692461</c:v>
                </c:pt>
                <c:pt idx="38">
                  <c:v>37.859943136542256</c:v>
                </c:pt>
                <c:pt idx="39">
                  <c:v>34.67742288533658</c:v>
                </c:pt>
                <c:pt idx="40">
                  <c:v>31.418701541599123</c:v>
                </c:pt>
                <c:pt idx="41">
                  <c:v>31.37660390140931</c:v>
                </c:pt>
                <c:pt idx="42">
                  <c:v>30.29219658150999</c:v>
                </c:pt>
                <c:pt idx="43">
                  <c:v>29.801736655680582</c:v>
                </c:pt>
                <c:pt idx="44">
                  <c:v>27.871513253996945</c:v>
                </c:pt>
                <c:pt idx="45">
                  <c:v>25.84855182305273</c:v>
                </c:pt>
                <c:pt idx="46">
                  <c:v>20.2769288207123</c:v>
                </c:pt>
                <c:pt idx="47">
                  <c:v>19.542077708965262</c:v>
                </c:pt>
                <c:pt idx="48">
                  <c:v>18.394465216320278</c:v>
                </c:pt>
                <c:pt idx="49">
                  <c:v>17.832893746834795</c:v>
                </c:pt>
                <c:pt idx="50">
                  <c:v>16.953140010454472</c:v>
                </c:pt>
                <c:pt idx="51">
                  <c:v>14.796500331824971</c:v>
                </c:pt>
                <c:pt idx="52">
                  <c:v>11.534738106765095</c:v>
                </c:pt>
                <c:pt idx="53">
                  <c:v>11.285334842255986</c:v>
                </c:pt>
                <c:pt idx="54">
                  <c:v>10.099278610660011</c:v>
                </c:pt>
                <c:pt idx="55">
                  <c:v>8.833506101968254</c:v>
                </c:pt>
                <c:pt idx="56">
                  <c:v>6.537625078860694</c:v>
                </c:pt>
                <c:pt idx="57">
                  <c:v>5.318099621685022</c:v>
                </c:pt>
                <c:pt idx="58">
                  <c:v>3.5102214967055407</c:v>
                </c:pt>
                <c:pt idx="59">
                  <c:v>3.2548106133940444</c:v>
                </c:pt>
                <c:pt idx="60">
                  <c:v>3.0792730542422397</c:v>
                </c:pt>
                <c:pt idx="61">
                  <c:v>2.0448209977050973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脑病一科</c:v>
                </c:pt>
                <c:pt idx="2">
                  <c:v>心病三科</c:v>
                </c:pt>
                <c:pt idx="3">
                  <c:v>泌尿外科</c:v>
                </c:pt>
                <c:pt idx="4">
                  <c:v>胸外科</c:v>
                </c:pt>
                <c:pt idx="5">
                  <c:v>重症医学科</c:v>
                </c:pt>
                <c:pt idx="6">
                  <c:v>小儿推拿科</c:v>
                </c:pt>
                <c:pt idx="7">
                  <c:v>老年医学科</c:v>
                </c:pt>
                <c:pt idx="8">
                  <c:v>神经内科</c:v>
                </c:pt>
                <c:pt idx="9">
                  <c:v>东区重症医学科</c:v>
                </c:pt>
                <c:pt idx="10">
                  <c:v>肿瘤内科</c:v>
                </c:pt>
                <c:pt idx="11">
                  <c:v>内分泌科</c:v>
                </c:pt>
                <c:pt idx="12">
                  <c:v>呼吸内科</c:v>
                </c:pt>
                <c:pt idx="13">
                  <c:v>美容皮肤科</c:v>
                </c:pt>
                <c:pt idx="14">
                  <c:v>神经外科</c:v>
                </c:pt>
                <c:pt idx="15">
                  <c:v>妇二科</c:v>
                </c:pt>
                <c:pt idx="16">
                  <c:v>心血管内科</c:v>
                </c:pt>
                <c:pt idx="17">
                  <c:v>身心医学科</c:v>
                </c:pt>
                <c:pt idx="18">
                  <c:v>中医外治中心</c:v>
                </c:pt>
                <c:pt idx="19">
                  <c:v>皮肤科</c:v>
                </c:pt>
                <c:pt idx="20">
                  <c:v>医院</c:v>
                </c:pt>
                <c:pt idx="21">
                  <c:v>妇科妇二科合并</c:v>
                </c:pt>
                <c:pt idx="22">
                  <c:v>关节骨科</c:v>
                </c:pt>
                <c:pt idx="23">
                  <c:v>乳腺甲状腺外科</c:v>
                </c:pt>
                <c:pt idx="24">
                  <c:v>中医经典科</c:v>
                </c:pt>
                <c:pt idx="25">
                  <c:v>心病四科</c:v>
                </c:pt>
                <c:pt idx="26">
                  <c:v>肝胆外科</c:v>
                </c:pt>
                <c:pt idx="27">
                  <c:v>综合内科</c:v>
                </c:pt>
                <c:pt idx="28">
                  <c:v>骨科</c:v>
                </c:pt>
                <c:pt idx="29">
                  <c:v>显微骨科</c:v>
                </c:pt>
                <c:pt idx="30">
                  <c:v>口腔科</c:v>
                </c:pt>
                <c:pt idx="31">
                  <c:v>妇科</c:v>
                </c:pt>
                <c:pt idx="32">
                  <c:v>脑病二科</c:v>
                </c:pt>
                <c:pt idx="33">
                  <c:v>消化内科</c:v>
                </c:pt>
                <c:pt idx="34">
                  <c:v>肝病科</c:v>
                </c:pt>
                <c:pt idx="35">
                  <c:v>东区肾病科</c:v>
                </c:pt>
                <c:pt idx="36">
                  <c:v>肛肠科</c:v>
                </c:pt>
                <c:pt idx="37">
                  <c:v>周围血管科</c:v>
                </c:pt>
                <c:pt idx="38">
                  <c:v>推拿科</c:v>
                </c:pt>
                <c:pt idx="39">
                  <c:v>脑病三科</c:v>
                </c:pt>
                <c:pt idx="40">
                  <c:v>血液科</c:v>
                </c:pt>
                <c:pt idx="41">
                  <c:v>心病一科</c:v>
                </c:pt>
                <c:pt idx="42">
                  <c:v>普通外科</c:v>
                </c:pt>
                <c:pt idx="43">
                  <c:v>针灸科</c:v>
                </c:pt>
                <c:pt idx="44">
                  <c:v>风湿病科</c:v>
                </c:pt>
                <c:pt idx="45">
                  <c:v>运动损伤骨科</c:v>
                </c:pt>
                <c:pt idx="46">
                  <c:v>小儿骨科</c:v>
                </c:pt>
                <c:pt idx="47">
                  <c:v>心病二科</c:v>
                </c:pt>
                <c:pt idx="48">
                  <c:v>肾脏内科</c:v>
                </c:pt>
                <c:pt idx="49">
                  <c:v>脊柱骨科</c:v>
                </c:pt>
                <c:pt idx="50">
                  <c:v>创伤骨科</c:v>
                </c:pt>
                <c:pt idx="51">
                  <c:v>产科</c:v>
                </c:pt>
                <c:pt idx="52">
                  <c:v>微创骨科</c:v>
                </c:pt>
                <c:pt idx="53">
                  <c:v>儿科</c:v>
                </c:pt>
                <c:pt idx="54">
                  <c:v>脾胃科消化科合并</c:v>
                </c:pt>
                <c:pt idx="55">
                  <c:v>康复科</c:v>
                </c:pt>
                <c:pt idx="56">
                  <c:v>耳鼻喉科</c:v>
                </c:pt>
                <c:pt idx="57">
                  <c:v>眼科</c:v>
                </c:pt>
                <c:pt idx="58">
                  <c:v>西区重症医学科</c:v>
                </c:pt>
                <c:pt idx="59">
                  <c:v>肾病科</c:v>
                </c:pt>
                <c:pt idx="60">
                  <c:v>脾胃病科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95.66888934597651</c:v>
                </c:pt>
                <c:pt idx="2">
                  <c:v>93.53916739125577</c:v>
                </c:pt>
                <c:pt idx="3">
                  <c:v>90.53074838754624</c:v>
                </c:pt>
                <c:pt idx="4">
                  <c:v>90.23615112861646</c:v>
                </c:pt>
                <c:pt idx="5">
                  <c:v>88.81788998992953</c:v>
                </c:pt>
                <c:pt idx="6">
                  <c:v>87.49582070901806</c:v>
                </c:pt>
                <c:pt idx="7">
                  <c:v>85.4288189111701</c:v>
                </c:pt>
                <c:pt idx="8">
                  <c:v>84.39649425453725</c:v>
                </c:pt>
                <c:pt idx="9">
                  <c:v>80.99233421093295</c:v>
                </c:pt>
                <c:pt idx="10">
                  <c:v>77.57206161862707</c:v>
                </c:pt>
                <c:pt idx="11">
                  <c:v>76.47209532407015</c:v>
                </c:pt>
                <c:pt idx="12">
                  <c:v>76.12091244715589</c:v>
                </c:pt>
                <c:pt idx="13">
                  <c:v>75.46998173567943</c:v>
                </c:pt>
                <c:pt idx="14">
                  <c:v>72.98552095388246</c:v>
                </c:pt>
                <c:pt idx="15">
                  <c:v>71.95456121798513</c:v>
                </c:pt>
                <c:pt idx="16">
                  <c:v>71.07414936777376</c:v>
                </c:pt>
                <c:pt idx="17">
                  <c:v>70.67461513647535</c:v>
                </c:pt>
                <c:pt idx="18">
                  <c:v>68.1307477254738</c:v>
                </c:pt>
                <c:pt idx="19">
                  <c:v>67.14711423112288</c:v>
                </c:pt>
                <c:pt idx="20">
                  <c:v>67.14041536335571</c:v>
                </c:pt>
                <c:pt idx="21">
                  <c:v>65.57550866082703</c:v>
                </c:pt>
                <c:pt idx="22">
                  <c:v>63.84392845509809</c:v>
                </c:pt>
                <c:pt idx="23">
                  <c:v>61.29212437644391</c:v>
                </c:pt>
                <c:pt idx="24">
                  <c:v>60.08264586503013</c:v>
                </c:pt>
                <c:pt idx="25">
                  <c:v>59.732230789817805</c:v>
                </c:pt>
                <c:pt idx="26">
                  <c:v>58.56854705420018</c:v>
                </c:pt>
                <c:pt idx="27">
                  <c:v>57.3534964287988</c:v>
                </c:pt>
                <c:pt idx="28">
                  <c:v>55.31165852972638</c:v>
                </c:pt>
                <c:pt idx="29">
                  <c:v>50.647172411292445</c:v>
                </c:pt>
                <c:pt idx="30">
                  <c:v>50.466978254330094</c:v>
                </c:pt>
                <c:pt idx="31">
                  <c:v>49.36689880106659</c:v>
                </c:pt>
                <c:pt idx="32">
                  <c:v>42.3396019949804</c:v>
                </c:pt>
                <c:pt idx="33">
                  <c:v>37.753136116908266</c:v>
                </c:pt>
                <c:pt idx="34">
                  <c:v>35.83645492591206</c:v>
                </c:pt>
                <c:pt idx="35">
                  <c:v>34.87220641603792</c:v>
                </c:pt>
                <c:pt idx="36">
                  <c:v>32.8634158964467</c:v>
                </c:pt>
                <c:pt idx="37">
                  <c:v>32.4342515998613</c:v>
                </c:pt>
                <c:pt idx="38">
                  <c:v>31.134382686275256</c:v>
                </c:pt>
                <c:pt idx="39">
                  <c:v>30.485820992828184</c:v>
                </c:pt>
                <c:pt idx="40">
                  <c:v>29.759475690002727</c:v>
                </c:pt>
                <c:pt idx="41">
                  <c:v>28.583432570918426</c:v>
                </c:pt>
                <c:pt idx="42">
                  <c:v>27.939577495269283</c:v>
                </c:pt>
                <c:pt idx="43">
                  <c:v>27.655410492876268</c:v>
                </c:pt>
                <c:pt idx="44">
                  <c:v>26.795038064557634</c:v>
                </c:pt>
                <c:pt idx="45">
                  <c:v>26.782406391602585</c:v>
                </c:pt>
                <c:pt idx="46">
                  <c:v>24.59530820352241</c:v>
                </c:pt>
                <c:pt idx="47">
                  <c:v>23.696847945556552</c:v>
                </c:pt>
                <c:pt idx="48">
                  <c:v>23.6114700634203</c:v>
                </c:pt>
                <c:pt idx="49">
                  <c:v>18.07051823008252</c:v>
                </c:pt>
                <c:pt idx="50">
                  <c:v>16.84664652355722</c:v>
                </c:pt>
                <c:pt idx="51">
                  <c:v>13.575044604165578</c:v>
                </c:pt>
                <c:pt idx="52">
                  <c:v>13.304247311396624</c:v>
                </c:pt>
                <c:pt idx="53">
                  <c:v>12.25750584554631</c:v>
                </c:pt>
                <c:pt idx="54">
                  <c:v>10.67266593601351</c:v>
                </c:pt>
                <c:pt idx="55">
                  <c:v>10.13881785597577</c:v>
                </c:pt>
                <c:pt idx="56">
                  <c:v>6.776223278292837</c:v>
                </c:pt>
                <c:pt idx="57">
                  <c:v>4.850981828542344</c:v>
                </c:pt>
                <c:pt idx="58">
                  <c:v>3.822341707681931</c:v>
                </c:pt>
                <c:pt idx="59">
                  <c:v>3.031369363806412</c:v>
                </c:pt>
                <c:pt idx="60">
                  <c:v>2.1531430513438132</c:v>
                </c:pt>
                <c:pt idx="61">
                  <c:v>2.144242605054504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重症医学科</c:v>
                </c:pt>
                <c:pt idx="2">
                  <c:v>脊柱骨科</c:v>
                </c:pt>
                <c:pt idx="3">
                  <c:v>妇科</c:v>
                </c:pt>
                <c:pt idx="4">
                  <c:v>综合内科</c:v>
                </c:pt>
                <c:pt idx="5">
                  <c:v>肛肠科</c:v>
                </c:pt>
                <c:pt idx="6">
                  <c:v>口腔科</c:v>
                </c:pt>
                <c:pt idx="7">
                  <c:v>心病二科</c:v>
                </c:pt>
                <c:pt idx="8">
                  <c:v>东区重症医学科</c:v>
                </c:pt>
                <c:pt idx="9">
                  <c:v>脾胃病科</c:v>
                </c:pt>
                <c:pt idx="10">
                  <c:v>男科</c:v>
                </c:pt>
                <c:pt idx="11">
                  <c:v>神经外科</c:v>
                </c:pt>
                <c:pt idx="12">
                  <c:v>耳鼻喉科</c:v>
                </c:pt>
                <c:pt idx="13">
                  <c:v>肝胆外科</c:v>
                </c:pt>
                <c:pt idx="14">
                  <c:v>脑病二科</c:v>
                </c:pt>
                <c:pt idx="15">
                  <c:v>康复科</c:v>
                </c:pt>
                <c:pt idx="16">
                  <c:v>微创骨科</c:v>
                </c:pt>
                <c:pt idx="17">
                  <c:v>产科</c:v>
                </c:pt>
                <c:pt idx="18">
                  <c:v>妇科妇二科合并</c:v>
                </c:pt>
                <c:pt idx="19">
                  <c:v>运动损伤骨科</c:v>
                </c:pt>
                <c:pt idx="20">
                  <c:v>脑病一科</c:v>
                </c:pt>
                <c:pt idx="21">
                  <c:v>美容皮肤科</c:v>
                </c:pt>
                <c:pt idx="22">
                  <c:v>普通外科</c:v>
                </c:pt>
                <c:pt idx="23">
                  <c:v>眼科</c:v>
                </c:pt>
                <c:pt idx="24">
                  <c:v>脾胃科消化科合并</c:v>
                </c:pt>
                <c:pt idx="25">
                  <c:v>消化内科</c:v>
                </c:pt>
                <c:pt idx="26">
                  <c:v>肾脏内科</c:v>
                </c:pt>
                <c:pt idx="27">
                  <c:v>肿瘤内科</c:v>
                </c:pt>
                <c:pt idx="28">
                  <c:v>儿科</c:v>
                </c:pt>
                <c:pt idx="29">
                  <c:v>东区肾病科</c:v>
                </c:pt>
                <c:pt idx="30">
                  <c:v>中医经典科</c:v>
                </c:pt>
                <c:pt idx="31">
                  <c:v>妇二科</c:v>
                </c:pt>
                <c:pt idx="32">
                  <c:v>创伤骨科</c:v>
                </c:pt>
                <c:pt idx="33">
                  <c:v>治未病中心</c:v>
                </c:pt>
                <c:pt idx="34">
                  <c:v>肾病科</c:v>
                </c:pt>
                <c:pt idx="35">
                  <c:v>小儿推拿科</c:v>
                </c:pt>
                <c:pt idx="36">
                  <c:v>脑病三科</c:v>
                </c:pt>
                <c:pt idx="37">
                  <c:v>心病一科</c:v>
                </c:pt>
                <c:pt idx="38">
                  <c:v>推拿科</c:v>
                </c:pt>
                <c:pt idx="39">
                  <c:v>医院</c:v>
                </c:pt>
                <c:pt idx="40">
                  <c:v>风湿病科</c:v>
                </c:pt>
                <c:pt idx="41">
                  <c:v>心病四科</c:v>
                </c:pt>
                <c:pt idx="42">
                  <c:v>西区重症医学科</c:v>
                </c:pt>
                <c:pt idx="43">
                  <c:v>显微骨科</c:v>
                </c:pt>
                <c:pt idx="44">
                  <c:v>泌尿外科</c:v>
                </c:pt>
                <c:pt idx="45">
                  <c:v>心病三科</c:v>
                </c:pt>
                <c:pt idx="46">
                  <c:v>乳腺甲状腺外科</c:v>
                </c:pt>
                <c:pt idx="47">
                  <c:v>胸外科</c:v>
                </c:pt>
                <c:pt idx="48">
                  <c:v>血液科</c:v>
                </c:pt>
                <c:pt idx="49">
                  <c:v>针灸科</c:v>
                </c:pt>
                <c:pt idx="50">
                  <c:v>周围血管科</c:v>
                </c:pt>
                <c:pt idx="51">
                  <c:v>身心医学科</c:v>
                </c:pt>
                <c:pt idx="52">
                  <c:v>神经内科</c:v>
                </c:pt>
                <c:pt idx="53">
                  <c:v>皮肤科</c:v>
                </c:pt>
                <c:pt idx="54">
                  <c:v>关节骨科</c:v>
                </c:pt>
                <c:pt idx="55">
                  <c:v>中医外治中心</c:v>
                </c:pt>
                <c:pt idx="56">
                  <c:v>心血管内科</c:v>
                </c:pt>
                <c:pt idx="57">
                  <c:v>老年医学科</c:v>
                </c:pt>
                <c:pt idx="58">
                  <c:v>肝病科</c:v>
                </c:pt>
                <c:pt idx="59">
                  <c:v>呼吸内科</c:v>
                </c:pt>
                <c:pt idx="60">
                  <c:v>内分泌科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23.937536354446703</c:v>
                </c:pt>
                <c:pt idx="2">
                  <c:v>6.026714134667997</c:v>
                </c:pt>
                <c:pt idx="3">
                  <c:v>5.3649508714034475</c:v>
                </c:pt>
                <c:pt idx="4">
                  <c:v>4.38083820830303</c:v>
                </c:pt>
                <c:pt idx="5">
                  <c:v>3.517418381417462</c:v>
                </c:pt>
                <c:pt idx="6">
                  <c:v>3.3251418018530976</c:v>
                </c:pt>
                <c:pt idx="7">
                  <c:v>2.7981511418602265</c:v>
                </c:pt>
                <c:pt idx="8">
                  <c:v>1.8318737710223274</c:v>
                </c:pt>
                <c:pt idx="9">
                  <c:v>1.7241780030683116</c:v>
                </c:pt>
                <c:pt idx="10">
                  <c:v>1.4797601632511643</c:v>
                </c:pt>
                <c:pt idx="11">
                  <c:v>1.4617246520126743</c:v>
                </c:pt>
                <c:pt idx="12">
                  <c:v>1.3305693408150925</c:v>
                </c:pt>
                <c:pt idx="13">
                  <c:v>1.0143734087125729</c:v>
                </c:pt>
                <c:pt idx="14">
                  <c:v>0.9588792644068768</c:v>
                </c:pt>
                <c:pt idx="15">
                  <c:v>0.7777554968274256</c:v>
                </c:pt>
                <c:pt idx="16">
                  <c:v>0.7198842049129407</c:v>
                </c:pt>
                <c:pt idx="17">
                  <c:v>0.6838378431526968</c:v>
                </c:pt>
                <c:pt idx="18">
                  <c:v>0.6311966081207063</c:v>
                </c:pt>
                <c:pt idx="19">
                  <c:v>0.6201009689855834</c:v>
                </c:pt>
                <c:pt idx="20">
                  <c:v>0.614878580831427</c:v>
                </c:pt>
                <c:pt idx="21">
                  <c:v>0.6035072585184091</c:v>
                </c:pt>
                <c:pt idx="22">
                  <c:v>0.5743067706268882</c:v>
                </c:pt>
                <c:pt idx="23">
                  <c:v>0.5386225254755228</c:v>
                </c:pt>
                <c:pt idx="24">
                  <c:v>0.4869911728047846</c:v>
                </c:pt>
                <c:pt idx="25">
                  <c:v>0.4778583573195827</c:v>
                </c:pt>
                <c:pt idx="26">
                  <c:v>0.4700921154350293</c:v>
                </c:pt>
                <c:pt idx="27">
                  <c:v>0.46653760142024675</c:v>
                </c:pt>
                <c:pt idx="28">
                  <c:v>0.4580915567874824</c:v>
                </c:pt>
                <c:pt idx="29">
                  <c:v>0.42669700528952353</c:v>
                </c:pt>
                <c:pt idx="30">
                  <c:v>0.39806934572162983</c:v>
                </c:pt>
                <c:pt idx="31">
                  <c:v>0.39489394167742115</c:v>
                </c:pt>
                <c:pt idx="32">
                  <c:v>0.38673993222372555</c:v>
                </c:pt>
                <c:pt idx="33">
                  <c:v>0.38382139164377777</c:v>
                </c:pt>
                <c:pt idx="34">
                  <c:v>0.3613265038538294</c:v>
                </c:pt>
                <c:pt idx="35">
                  <c:v>0.3490487784206851</c:v>
                </c:pt>
                <c:pt idx="36">
                  <c:v>0.3444707774190853</c:v>
                </c:pt>
                <c:pt idx="37">
                  <c:v>0.34070564267277914</c:v>
                </c:pt>
                <c:pt idx="38">
                  <c:v>0.32591656090127197</c:v>
                </c:pt>
                <c:pt idx="39">
                  <c:v>0.3174395642254729</c:v>
                </c:pt>
                <c:pt idx="40">
                  <c:v>0.31482725698752345</c:v>
                </c:pt>
                <c:pt idx="41">
                  <c:v>0.3057009393220736</c:v>
                </c:pt>
                <c:pt idx="42">
                  <c:v>0.3028369196475614</c:v>
                </c:pt>
                <c:pt idx="43">
                  <c:v>0.29927304064219656</c:v>
                </c:pt>
                <c:pt idx="44">
                  <c:v>0.29662017646401956</c:v>
                </c:pt>
                <c:pt idx="45">
                  <c:v>0.28534243592438857</c:v>
                </c:pt>
                <c:pt idx="46">
                  <c:v>0.2695768367313144</c:v>
                </c:pt>
                <c:pt idx="47">
                  <c:v>0.26656284542883535</c:v>
                </c:pt>
                <c:pt idx="48">
                  <c:v>0.26238683978182614</c:v>
                </c:pt>
                <c:pt idx="49">
                  <c:v>0.2607770183805682</c:v>
                </c:pt>
                <c:pt idx="50">
                  <c:v>0.2556595732726175</c:v>
                </c:pt>
                <c:pt idx="51">
                  <c:v>0.25489253798363276</c:v>
                </c:pt>
                <c:pt idx="52">
                  <c:v>0.25092194275081176</c:v>
                </c:pt>
                <c:pt idx="53">
                  <c:v>0.24669908858452214</c:v>
                </c:pt>
                <c:pt idx="54">
                  <c:v>0.24156293157979863</c:v>
                </c:pt>
                <c:pt idx="55">
                  <c:v>0.22611010670031628</c:v>
                </c:pt>
                <c:pt idx="56">
                  <c:v>0.2229958403272445</c:v>
                </c:pt>
                <c:pt idx="57">
                  <c:v>0.21945958149322423</c:v>
                </c:pt>
                <c:pt idx="58">
                  <c:v>0.21734315063483742</c:v>
                </c:pt>
                <c:pt idx="59">
                  <c:v>0.2145734290081844</c:v>
                </c:pt>
                <c:pt idx="60">
                  <c:v>0.21434641331552648</c:v>
                </c:pt>
                <c:pt idx="61">
                  <c:v>0.2121583108578662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耳鼻喉科</c:v>
                </c:pt>
                <c:pt idx="2">
                  <c:v>周围血管科</c:v>
                </c:pt>
                <c:pt idx="3">
                  <c:v>神经内科</c:v>
                </c:pt>
                <c:pt idx="4">
                  <c:v>治未病中心</c:v>
                </c:pt>
                <c:pt idx="5">
                  <c:v>小儿骨科</c:v>
                </c:pt>
                <c:pt idx="6">
                  <c:v>心病四科</c:v>
                </c:pt>
                <c:pt idx="7">
                  <c:v>肛肠科</c:v>
                </c:pt>
                <c:pt idx="8">
                  <c:v>康复科</c:v>
                </c:pt>
                <c:pt idx="9">
                  <c:v>肝病科</c:v>
                </c:pt>
                <c:pt idx="10">
                  <c:v>心病二科</c:v>
                </c:pt>
                <c:pt idx="11">
                  <c:v>重症医学科</c:v>
                </c:pt>
                <c:pt idx="12">
                  <c:v>消化内科</c:v>
                </c:pt>
                <c:pt idx="13">
                  <c:v>胸外科</c:v>
                </c:pt>
                <c:pt idx="14">
                  <c:v>妇二科</c:v>
                </c:pt>
                <c:pt idx="15">
                  <c:v>神经外科</c:v>
                </c:pt>
                <c:pt idx="16">
                  <c:v>小儿推拿科</c:v>
                </c:pt>
                <c:pt idx="17">
                  <c:v>产科</c:v>
                </c:pt>
                <c:pt idx="18">
                  <c:v>显微骨科</c:v>
                </c:pt>
                <c:pt idx="19">
                  <c:v>老年医学科</c:v>
                </c:pt>
                <c:pt idx="20">
                  <c:v>风湿病科</c:v>
                </c:pt>
                <c:pt idx="21">
                  <c:v>血液科</c:v>
                </c:pt>
                <c:pt idx="22">
                  <c:v>东区肾病科</c:v>
                </c:pt>
                <c:pt idx="23">
                  <c:v>综合内科</c:v>
                </c:pt>
                <c:pt idx="24">
                  <c:v>妇科妇二科合并</c:v>
                </c:pt>
                <c:pt idx="25">
                  <c:v>呼吸内科</c:v>
                </c:pt>
                <c:pt idx="26">
                  <c:v>中医外治中心</c:v>
                </c:pt>
                <c:pt idx="27">
                  <c:v>脾胃科消化科合并</c:v>
                </c:pt>
                <c:pt idx="28">
                  <c:v>口腔科</c:v>
                </c:pt>
                <c:pt idx="29">
                  <c:v>脊柱骨科</c:v>
                </c:pt>
                <c:pt idx="30">
                  <c:v>身心医学科</c:v>
                </c:pt>
                <c:pt idx="31">
                  <c:v>心病三科</c:v>
                </c:pt>
                <c:pt idx="32">
                  <c:v>肿瘤内科</c:v>
                </c:pt>
                <c:pt idx="33">
                  <c:v>乳腺甲状腺外科</c:v>
                </c:pt>
                <c:pt idx="34">
                  <c:v>普通外科</c:v>
                </c:pt>
                <c:pt idx="35">
                  <c:v>美容皮肤科</c:v>
                </c:pt>
                <c:pt idx="36">
                  <c:v>微创骨科</c:v>
                </c:pt>
                <c:pt idx="37">
                  <c:v>心血管内科</c:v>
                </c:pt>
                <c:pt idx="38">
                  <c:v>肾脏内科</c:v>
                </c:pt>
                <c:pt idx="39">
                  <c:v>眼科</c:v>
                </c:pt>
                <c:pt idx="40">
                  <c:v>肾病科</c:v>
                </c:pt>
                <c:pt idx="41">
                  <c:v>男科</c:v>
                </c:pt>
                <c:pt idx="42">
                  <c:v>儿科</c:v>
                </c:pt>
                <c:pt idx="43">
                  <c:v>脾胃病科</c:v>
                </c:pt>
                <c:pt idx="44">
                  <c:v>西区重症医学科</c:v>
                </c:pt>
                <c:pt idx="45">
                  <c:v>东区重症医学科</c:v>
                </c:pt>
                <c:pt idx="46">
                  <c:v>泌尿外科</c:v>
                </c:pt>
                <c:pt idx="47">
                  <c:v>中医经典科</c:v>
                </c:pt>
                <c:pt idx="48">
                  <c:v>脑病一科</c:v>
                </c:pt>
                <c:pt idx="49">
                  <c:v>医院</c:v>
                </c:pt>
                <c:pt idx="50">
                  <c:v>内分泌科</c:v>
                </c:pt>
                <c:pt idx="51">
                  <c:v>创伤骨科</c:v>
                </c:pt>
                <c:pt idx="52">
                  <c:v>脑病三科</c:v>
                </c:pt>
                <c:pt idx="53">
                  <c:v>皮肤科</c:v>
                </c:pt>
                <c:pt idx="54">
                  <c:v>针灸科</c:v>
                </c:pt>
                <c:pt idx="55">
                  <c:v>骨科</c:v>
                </c:pt>
                <c:pt idx="56">
                  <c:v>妇科</c:v>
                </c:pt>
                <c:pt idx="57">
                  <c:v>推拿科</c:v>
                </c:pt>
                <c:pt idx="58">
                  <c:v>脑病二科</c:v>
                </c:pt>
                <c:pt idx="59">
                  <c:v>运动损伤骨科</c:v>
                </c:pt>
                <c:pt idx="60">
                  <c:v>肝胆外科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99.32791457486243</c:v>
                </c:pt>
                <c:pt idx="2">
                  <c:v>99.01993885681921</c:v>
                </c:pt>
                <c:pt idx="3">
                  <c:v>95.46899313702508</c:v>
                </c:pt>
                <c:pt idx="4">
                  <c:v>95.09030766569713</c:v>
                </c:pt>
                <c:pt idx="5">
                  <c:v>93.52800995112216</c:v>
                </c:pt>
                <c:pt idx="6">
                  <c:v>93.1229459604852</c:v>
                </c:pt>
                <c:pt idx="7">
                  <c:v>91.0867965375887</c:v>
                </c:pt>
                <c:pt idx="8">
                  <c:v>88.16622058504996</c:v>
                </c:pt>
                <c:pt idx="9">
                  <c:v>86.86936730849663</c:v>
                </c:pt>
                <c:pt idx="10">
                  <c:v>86.38736281988362</c:v>
                </c:pt>
                <c:pt idx="11">
                  <c:v>84.75644983025623</c:v>
                </c:pt>
                <c:pt idx="12">
                  <c:v>81.22313607961652</c:v>
                </c:pt>
                <c:pt idx="13">
                  <c:v>78.1004488560413</c:v>
                </c:pt>
                <c:pt idx="14">
                  <c:v>72.55307923926938</c:v>
                </c:pt>
                <c:pt idx="15">
                  <c:v>71.9824062033682</c:v>
                </c:pt>
                <c:pt idx="16">
                  <c:v>70.78219621856921</c:v>
                </c:pt>
                <c:pt idx="17">
                  <c:v>66.56791892177282</c:v>
                </c:pt>
                <c:pt idx="18">
                  <c:v>60.26368110935782</c:v>
                </c:pt>
                <c:pt idx="19">
                  <c:v>57.93964736771312</c:v>
                </c:pt>
                <c:pt idx="20">
                  <c:v>55.29973937443901</c:v>
                </c:pt>
                <c:pt idx="21">
                  <c:v>52.96493852108862</c:v>
                </c:pt>
                <c:pt idx="22">
                  <c:v>52.3297619583465</c:v>
                </c:pt>
                <c:pt idx="23">
                  <c:v>51.4357280094616</c:v>
                </c:pt>
                <c:pt idx="24">
                  <c:v>50.616936339366184</c:v>
                </c:pt>
                <c:pt idx="25">
                  <c:v>48.462756291608954</c:v>
                </c:pt>
                <c:pt idx="26">
                  <c:v>45.25347334319345</c:v>
                </c:pt>
                <c:pt idx="27">
                  <c:v>43.60885678143761</c:v>
                </c:pt>
                <c:pt idx="28">
                  <c:v>40.42134989749699</c:v>
                </c:pt>
                <c:pt idx="29">
                  <c:v>37.27109556420329</c:v>
                </c:pt>
                <c:pt idx="30">
                  <c:v>37.07303943553765</c:v>
                </c:pt>
                <c:pt idx="31">
                  <c:v>36.328632953909334</c:v>
                </c:pt>
                <c:pt idx="32">
                  <c:v>35.98772781263556</c:v>
                </c:pt>
                <c:pt idx="33">
                  <c:v>35.58277025860169</c:v>
                </c:pt>
                <c:pt idx="34">
                  <c:v>35.27666082028432</c:v>
                </c:pt>
                <c:pt idx="35">
                  <c:v>34.70674519787056</c:v>
                </c:pt>
                <c:pt idx="36">
                  <c:v>34.24701775638584</c:v>
                </c:pt>
                <c:pt idx="37">
                  <c:v>32.40417530538025</c:v>
                </c:pt>
                <c:pt idx="38">
                  <c:v>32.268847034687845</c:v>
                </c:pt>
                <c:pt idx="39">
                  <c:v>32.12506097125777</c:v>
                </c:pt>
                <c:pt idx="40">
                  <c:v>30.917823822929968</c:v>
                </c:pt>
                <c:pt idx="41">
                  <c:v>30.29471385774475</c:v>
                </c:pt>
                <c:pt idx="42">
                  <c:v>29.3063154108952</c:v>
                </c:pt>
                <c:pt idx="43">
                  <c:v>29.149710891383144</c:v>
                </c:pt>
                <c:pt idx="44">
                  <c:v>28.751007968982336</c:v>
                </c:pt>
                <c:pt idx="45">
                  <c:v>27.302793955522677</c:v>
                </c:pt>
                <c:pt idx="46">
                  <c:v>23.82093060212744</c:v>
                </c:pt>
                <c:pt idx="47">
                  <c:v>22.263866045182535</c:v>
                </c:pt>
                <c:pt idx="48">
                  <c:v>19.90559220085712</c:v>
                </c:pt>
                <c:pt idx="49">
                  <c:v>18.78567746977464</c:v>
                </c:pt>
                <c:pt idx="50">
                  <c:v>17.509090026248828</c:v>
                </c:pt>
                <c:pt idx="51">
                  <c:v>16.198217627772653</c:v>
                </c:pt>
                <c:pt idx="52">
                  <c:v>15.514117927076356</c:v>
                </c:pt>
                <c:pt idx="53">
                  <c:v>15.330368240261246</c:v>
                </c:pt>
                <c:pt idx="54">
                  <c:v>13.264874628460493</c:v>
                </c:pt>
                <c:pt idx="55">
                  <c:v>13.068575813559388</c:v>
                </c:pt>
                <c:pt idx="56">
                  <c:v>11.027242228007184</c:v>
                </c:pt>
                <c:pt idx="57">
                  <c:v>9.594392200846531</c:v>
                </c:pt>
                <c:pt idx="58">
                  <c:v>4.854517392632392</c:v>
                </c:pt>
                <c:pt idx="59">
                  <c:v>4.530572444899219</c:v>
                </c:pt>
                <c:pt idx="60">
                  <c:v>2.8772015821738126</c:v>
                </c:pt>
                <c:pt idx="61">
                  <c:v>1.234377508375594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推拿科</c:v>
                </c:pt>
                <c:pt idx="2">
                  <c:v>口腔科</c:v>
                </c:pt>
                <c:pt idx="3">
                  <c:v>儿科</c:v>
                </c:pt>
                <c:pt idx="4">
                  <c:v>心病二科</c:v>
                </c:pt>
                <c:pt idx="5">
                  <c:v>医院</c:v>
                </c:pt>
                <c:pt idx="6">
                  <c:v>身心医学科</c:v>
                </c:pt>
                <c:pt idx="7">
                  <c:v>中医经典科</c:v>
                </c:pt>
                <c:pt idx="8">
                  <c:v>泌尿外科</c:v>
                </c:pt>
                <c:pt idx="9">
                  <c:v>肝病科</c:v>
                </c:pt>
                <c:pt idx="10">
                  <c:v>脾胃科消化科合并</c:v>
                </c:pt>
                <c:pt idx="11">
                  <c:v>脑病三科</c:v>
                </c:pt>
                <c:pt idx="12">
                  <c:v>男科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皮肤科</c:v>
                </c:pt>
                <c:pt idx="16">
                  <c:v>普通外科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神经外科</c:v>
                </c:pt>
                <c:pt idx="20">
                  <c:v>妇二科</c:v>
                </c:pt>
                <c:pt idx="21">
                  <c:v>微创骨科</c:v>
                </c:pt>
                <c:pt idx="22">
                  <c:v>眼科</c:v>
                </c:pt>
                <c:pt idx="23">
                  <c:v>综合内科</c:v>
                </c:pt>
                <c:pt idx="24">
                  <c:v>风湿病科</c:v>
                </c:pt>
                <c:pt idx="25">
                  <c:v>心病四科</c:v>
                </c:pt>
                <c:pt idx="26">
                  <c:v>心病一科</c:v>
                </c:pt>
                <c:pt idx="27">
                  <c:v>妇科妇二科合并</c:v>
                </c:pt>
                <c:pt idx="28">
                  <c:v>关节骨科</c:v>
                </c:pt>
                <c:pt idx="29">
                  <c:v>肝胆外科</c:v>
                </c:pt>
                <c:pt idx="30">
                  <c:v>小儿骨科</c:v>
                </c:pt>
                <c:pt idx="31">
                  <c:v>呼吸内科</c:v>
                </c:pt>
                <c:pt idx="32">
                  <c:v>神经内科</c:v>
                </c:pt>
                <c:pt idx="33">
                  <c:v>老年医学科</c:v>
                </c:pt>
                <c:pt idx="34">
                  <c:v>东区肾病科</c:v>
                </c:pt>
                <c:pt idx="35">
                  <c:v>西区重症医学科</c:v>
                </c:pt>
                <c:pt idx="36">
                  <c:v>小儿推拿科</c:v>
                </c:pt>
                <c:pt idx="37">
                  <c:v>内分泌科</c:v>
                </c:pt>
                <c:pt idx="38">
                  <c:v>耳鼻喉科</c:v>
                </c:pt>
                <c:pt idx="39">
                  <c:v>脑病二科</c:v>
                </c:pt>
                <c:pt idx="40">
                  <c:v>肾脏内科</c:v>
                </c:pt>
                <c:pt idx="41">
                  <c:v>妇科</c:v>
                </c:pt>
                <c:pt idx="42">
                  <c:v>骨科</c:v>
                </c:pt>
                <c:pt idx="43">
                  <c:v>肾病科</c:v>
                </c:pt>
                <c:pt idx="44">
                  <c:v>东区重症医学科</c:v>
                </c:pt>
                <c:pt idx="45">
                  <c:v>显微骨科</c:v>
                </c:pt>
                <c:pt idx="46">
                  <c:v>美容皮肤科</c:v>
                </c:pt>
                <c:pt idx="47">
                  <c:v>脾胃病科</c:v>
                </c:pt>
                <c:pt idx="48">
                  <c:v>产科</c:v>
                </c:pt>
                <c:pt idx="49">
                  <c:v>胸外科</c:v>
                </c:pt>
                <c:pt idx="50">
                  <c:v>创伤骨科</c:v>
                </c:pt>
                <c:pt idx="51">
                  <c:v>针灸科</c:v>
                </c:pt>
                <c:pt idx="52">
                  <c:v>心病三科</c:v>
                </c:pt>
                <c:pt idx="53">
                  <c:v>肛肠科</c:v>
                </c:pt>
                <c:pt idx="54">
                  <c:v>重症医学科</c:v>
                </c:pt>
                <c:pt idx="55">
                  <c:v>乳腺甲状腺外科</c:v>
                </c:pt>
                <c:pt idx="56">
                  <c:v>治未病中心</c:v>
                </c:pt>
                <c:pt idx="57">
                  <c:v>血液科</c:v>
                </c:pt>
                <c:pt idx="58">
                  <c:v>中医外治中心</c:v>
                </c:pt>
                <c:pt idx="59">
                  <c:v>周围血管科</c:v>
                </c:pt>
                <c:pt idx="60">
                  <c:v>心血管内科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99.53023844978937</c:v>
                </c:pt>
                <c:pt idx="2">
                  <c:v>99.2372835495884</c:v>
                </c:pt>
                <c:pt idx="3">
                  <c:v>97.90781625639616</c:v>
                </c:pt>
                <c:pt idx="4">
                  <c:v>93.6826674013329</c:v>
                </c:pt>
                <c:pt idx="5">
                  <c:v>90.6528740354818</c:v>
                </c:pt>
                <c:pt idx="6">
                  <c:v>89.94252858813482</c:v>
                </c:pt>
                <c:pt idx="7">
                  <c:v>88.53279758645013</c:v>
                </c:pt>
                <c:pt idx="8">
                  <c:v>86.21310939761018</c:v>
                </c:pt>
                <c:pt idx="9">
                  <c:v>83.82699381967089</c:v>
                </c:pt>
                <c:pt idx="10">
                  <c:v>81.44610520536116</c:v>
                </c:pt>
                <c:pt idx="11">
                  <c:v>81.31204206391008</c:v>
                </c:pt>
                <c:pt idx="12">
                  <c:v>77.64516209618075</c:v>
                </c:pt>
                <c:pt idx="13">
                  <c:v>72.71639949694038</c:v>
                </c:pt>
                <c:pt idx="14">
                  <c:v>71.44328610997188</c:v>
                </c:pt>
                <c:pt idx="15">
                  <c:v>70.19807624268019</c:v>
                </c:pt>
                <c:pt idx="16">
                  <c:v>69.58550153692005</c:v>
                </c:pt>
                <c:pt idx="17">
                  <c:v>68.57322828659625</c:v>
                </c:pt>
                <c:pt idx="18">
                  <c:v>68.23468630658957</c:v>
                </c:pt>
                <c:pt idx="19">
                  <c:v>68.02679643981094</c:v>
                </c:pt>
                <c:pt idx="20">
                  <c:v>67.33168216861148</c:v>
                </c:pt>
                <c:pt idx="21">
                  <c:v>66.57337469174055</c:v>
                </c:pt>
                <c:pt idx="22">
                  <c:v>65.27002026396418</c:v>
                </c:pt>
                <c:pt idx="23">
                  <c:v>64.257289184344</c:v>
                </c:pt>
                <c:pt idx="24">
                  <c:v>63.317040480058026</c:v>
                </c:pt>
                <c:pt idx="25">
                  <c:v>62.06337560461657</c:v>
                </c:pt>
                <c:pt idx="26">
                  <c:v>62.03983064319147</c:v>
                </c:pt>
                <c:pt idx="27">
                  <c:v>61.754194024641315</c:v>
                </c:pt>
                <c:pt idx="28">
                  <c:v>58.76688730200806</c:v>
                </c:pt>
                <c:pt idx="29">
                  <c:v>58.75501131372763</c:v>
                </c:pt>
                <c:pt idx="30">
                  <c:v>54.48809640050998</c:v>
                </c:pt>
                <c:pt idx="31">
                  <c:v>54.16445475899791</c:v>
                </c:pt>
                <c:pt idx="32">
                  <c:v>53.85784919251603</c:v>
                </c:pt>
                <c:pt idx="33">
                  <c:v>53.1815976849327</c:v>
                </c:pt>
                <c:pt idx="34">
                  <c:v>52.878615809580104</c:v>
                </c:pt>
                <c:pt idx="35">
                  <c:v>51.29078257956936</c:v>
                </c:pt>
                <c:pt idx="36">
                  <c:v>51.17850787603101</c:v>
                </c:pt>
                <c:pt idx="37">
                  <c:v>48.818160214257475</c:v>
                </c:pt>
                <c:pt idx="38">
                  <c:v>40.73181774641558</c:v>
                </c:pt>
                <c:pt idx="39">
                  <c:v>32.53454688962408</c:v>
                </c:pt>
                <c:pt idx="40">
                  <c:v>32.30696848317593</c:v>
                </c:pt>
                <c:pt idx="41">
                  <c:v>29.96234795176926</c:v>
                </c:pt>
                <c:pt idx="42">
                  <c:v>22.82605569350983</c:v>
                </c:pt>
                <c:pt idx="43">
                  <c:v>21.82378444275943</c:v>
                </c:pt>
                <c:pt idx="44">
                  <c:v>21.689428221122142</c:v>
                </c:pt>
                <c:pt idx="45">
                  <c:v>17.64460311417661</c:v>
                </c:pt>
                <c:pt idx="46">
                  <c:v>16.189046825001803</c:v>
                </c:pt>
                <c:pt idx="47">
                  <c:v>14.271242207505425</c:v>
                </c:pt>
                <c:pt idx="48">
                  <c:v>13.45710278821429</c:v>
                </c:pt>
                <c:pt idx="49">
                  <c:v>11.932692538115194</c:v>
                </c:pt>
                <c:pt idx="50">
                  <c:v>10.81493944118988</c:v>
                </c:pt>
                <c:pt idx="51">
                  <c:v>10.566727060900893</c:v>
                </c:pt>
                <c:pt idx="52">
                  <c:v>9.74783224793195</c:v>
                </c:pt>
                <c:pt idx="53">
                  <c:v>7.710739403769778</c:v>
                </c:pt>
                <c:pt idx="54">
                  <c:v>6.672331804215126</c:v>
                </c:pt>
                <c:pt idx="55">
                  <c:v>6.551467925769385</c:v>
                </c:pt>
                <c:pt idx="56">
                  <c:v>5.089952378935143</c:v>
                </c:pt>
                <c:pt idx="57">
                  <c:v>4.773665341286574</c:v>
                </c:pt>
                <c:pt idx="58">
                  <c:v>3.2794485174791834</c:v>
                </c:pt>
                <c:pt idx="59">
                  <c:v>2.8367804477048653</c:v>
                </c:pt>
                <c:pt idx="60">
                  <c:v>0.9188139498126441</c:v>
                </c:pt>
                <c:pt idx="61">
                  <c:v>0.5488782344900981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中医外治中心</c:v>
                </c:pt>
                <c:pt idx="2">
                  <c:v>综合内科</c:v>
                </c:pt>
                <c:pt idx="3">
                  <c:v>妇科</c:v>
                </c:pt>
                <c:pt idx="4">
                  <c:v>老年医学科</c:v>
                </c:pt>
                <c:pt idx="5">
                  <c:v>内分泌科</c:v>
                </c:pt>
                <c:pt idx="6">
                  <c:v>产科</c:v>
                </c:pt>
                <c:pt idx="7">
                  <c:v>血液科</c:v>
                </c:pt>
                <c:pt idx="8">
                  <c:v>运动损伤骨科</c:v>
                </c:pt>
                <c:pt idx="9">
                  <c:v>风湿病科</c:v>
                </c:pt>
                <c:pt idx="10">
                  <c:v>西区重症医学科</c:v>
                </c:pt>
                <c:pt idx="11">
                  <c:v>普通外科</c:v>
                </c:pt>
                <c:pt idx="12">
                  <c:v>乳腺甲状腺外科</c:v>
                </c:pt>
                <c:pt idx="13">
                  <c:v>脊柱骨科</c:v>
                </c:pt>
                <c:pt idx="14">
                  <c:v>妇科妇二科合并</c:v>
                </c:pt>
                <c:pt idx="15">
                  <c:v>东区肾病科</c:v>
                </c:pt>
                <c:pt idx="16">
                  <c:v>妇二科</c:v>
                </c:pt>
                <c:pt idx="17">
                  <c:v>骨科</c:v>
                </c:pt>
                <c:pt idx="18">
                  <c:v>肿瘤内科</c:v>
                </c:pt>
                <c:pt idx="19">
                  <c:v>肾病科</c:v>
                </c:pt>
                <c:pt idx="20">
                  <c:v>医院</c:v>
                </c:pt>
                <c:pt idx="21">
                  <c:v>脾胃科消化科合并</c:v>
                </c:pt>
                <c:pt idx="22">
                  <c:v>肝病科</c:v>
                </c:pt>
                <c:pt idx="23">
                  <c:v>消化内科</c:v>
                </c:pt>
                <c:pt idx="24">
                  <c:v>肾脏内科</c:v>
                </c:pt>
                <c:pt idx="25">
                  <c:v>脑病三科</c:v>
                </c:pt>
                <c:pt idx="26">
                  <c:v>康复科</c:v>
                </c:pt>
                <c:pt idx="27">
                  <c:v>耳鼻喉科</c:v>
                </c:pt>
                <c:pt idx="28">
                  <c:v>针灸科</c:v>
                </c:pt>
                <c:pt idx="29">
                  <c:v>心病二科</c:v>
                </c:pt>
                <c:pt idx="30">
                  <c:v>推拿科</c:v>
                </c:pt>
                <c:pt idx="31">
                  <c:v>眼科</c:v>
                </c:pt>
                <c:pt idx="32">
                  <c:v>显微骨科</c:v>
                </c:pt>
                <c:pt idx="33">
                  <c:v>心病三科</c:v>
                </c:pt>
                <c:pt idx="34">
                  <c:v>心病一科</c:v>
                </c:pt>
                <c:pt idx="35">
                  <c:v>肛肠科</c:v>
                </c:pt>
                <c:pt idx="36">
                  <c:v>重症医学科</c:v>
                </c:pt>
                <c:pt idx="37">
                  <c:v>创伤骨科</c:v>
                </c:pt>
                <c:pt idx="38">
                  <c:v>肝胆外科</c:v>
                </c:pt>
                <c:pt idx="39">
                  <c:v>脾胃病科</c:v>
                </c:pt>
                <c:pt idx="40">
                  <c:v>微创骨科</c:v>
                </c:pt>
                <c:pt idx="41">
                  <c:v>周围血管科</c:v>
                </c:pt>
                <c:pt idx="42">
                  <c:v>小儿骨科</c:v>
                </c:pt>
                <c:pt idx="43">
                  <c:v>心病四科</c:v>
                </c:pt>
                <c:pt idx="44">
                  <c:v>美容皮肤科</c:v>
                </c:pt>
                <c:pt idx="45">
                  <c:v>皮肤科</c:v>
                </c:pt>
                <c:pt idx="46">
                  <c:v>男科</c:v>
                </c:pt>
                <c:pt idx="47">
                  <c:v>口腔科</c:v>
                </c:pt>
                <c:pt idx="48">
                  <c:v>心血管内科</c:v>
                </c:pt>
                <c:pt idx="49">
                  <c:v>身心医学科</c:v>
                </c:pt>
                <c:pt idx="50">
                  <c:v>关节骨科</c:v>
                </c:pt>
                <c:pt idx="51">
                  <c:v>治未病中心</c:v>
                </c:pt>
                <c:pt idx="52">
                  <c:v>呼吸内科</c:v>
                </c:pt>
                <c:pt idx="53">
                  <c:v>胸外科</c:v>
                </c:pt>
                <c:pt idx="54">
                  <c:v>中医经典科</c:v>
                </c:pt>
                <c:pt idx="55">
                  <c:v>脑病一科</c:v>
                </c:pt>
                <c:pt idx="56">
                  <c:v>东区重症医学科</c:v>
                </c:pt>
                <c:pt idx="57">
                  <c:v>神经外科</c:v>
                </c:pt>
                <c:pt idx="58">
                  <c:v>神经内科</c:v>
                </c:pt>
                <c:pt idx="59">
                  <c:v>儿科</c:v>
                </c:pt>
                <c:pt idx="60">
                  <c:v>小儿推拿科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96.7246683436107</c:v>
                </c:pt>
                <c:pt idx="2">
                  <c:v>93.70574599930116</c:v>
                </c:pt>
                <c:pt idx="3">
                  <c:v>93.3874080297102</c:v>
                </c:pt>
                <c:pt idx="4">
                  <c:v>93.11179056273524</c:v>
                </c:pt>
                <c:pt idx="5">
                  <c:v>92.09846559078244</c:v>
                </c:pt>
                <c:pt idx="6">
                  <c:v>92.09606646088167</c:v>
                </c:pt>
                <c:pt idx="7">
                  <c:v>91.88694506207622</c:v>
                </c:pt>
                <c:pt idx="8">
                  <c:v>91.52376431495169</c:v>
                </c:pt>
                <c:pt idx="9">
                  <c:v>88.18221671904313</c:v>
                </c:pt>
                <c:pt idx="10">
                  <c:v>87.90216048469459</c:v>
                </c:pt>
                <c:pt idx="11">
                  <c:v>86.43118055035258</c:v>
                </c:pt>
                <c:pt idx="12">
                  <c:v>85.549591315986</c:v>
                </c:pt>
                <c:pt idx="13">
                  <c:v>85.25130567612796</c:v>
                </c:pt>
                <c:pt idx="14">
                  <c:v>83.55797177090538</c:v>
                </c:pt>
                <c:pt idx="15">
                  <c:v>83.46836574099868</c:v>
                </c:pt>
                <c:pt idx="16">
                  <c:v>82.36892424847316</c:v>
                </c:pt>
                <c:pt idx="17">
                  <c:v>77.55480386416241</c:v>
                </c:pt>
                <c:pt idx="18">
                  <c:v>76.10070909004588</c:v>
                </c:pt>
                <c:pt idx="19">
                  <c:v>75.73986693234541</c:v>
                </c:pt>
                <c:pt idx="20">
                  <c:v>70.09381586956903</c:v>
                </c:pt>
                <c:pt idx="21">
                  <c:v>70.08441917622541</c:v>
                </c:pt>
                <c:pt idx="22">
                  <c:v>66.12473835575001</c:v>
                </c:pt>
                <c:pt idx="23">
                  <c:v>65.90362710170687</c:v>
                </c:pt>
                <c:pt idx="24">
                  <c:v>64.3881384096529</c:v>
                </c:pt>
                <c:pt idx="25">
                  <c:v>62.32613935439595</c:v>
                </c:pt>
                <c:pt idx="26">
                  <c:v>61.3214269497478</c:v>
                </c:pt>
                <c:pt idx="27">
                  <c:v>61.11161696548802</c:v>
                </c:pt>
                <c:pt idx="28">
                  <c:v>59.56876454547696</c:v>
                </c:pt>
                <c:pt idx="29">
                  <c:v>59.32088447453375</c:v>
                </c:pt>
                <c:pt idx="30">
                  <c:v>55.32937724676896</c:v>
                </c:pt>
                <c:pt idx="31">
                  <c:v>54.58163213978116</c:v>
                </c:pt>
                <c:pt idx="32">
                  <c:v>52.573442834336085</c:v>
                </c:pt>
                <c:pt idx="33">
                  <c:v>52.257788455315946</c:v>
                </c:pt>
                <c:pt idx="34">
                  <c:v>50.933427474724766</c:v>
                </c:pt>
                <c:pt idx="35">
                  <c:v>49.9121189256394</c:v>
                </c:pt>
                <c:pt idx="36">
                  <c:v>47.54872649602002</c:v>
                </c:pt>
                <c:pt idx="37">
                  <c:v>46.521804175858016</c:v>
                </c:pt>
                <c:pt idx="38">
                  <c:v>45.60210416091918</c:v>
                </c:pt>
                <c:pt idx="39">
                  <c:v>44.95102343886201</c:v>
                </c:pt>
                <c:pt idx="40">
                  <c:v>36.704789575522966</c:v>
                </c:pt>
                <c:pt idx="41">
                  <c:v>35.95305725069813</c:v>
                </c:pt>
                <c:pt idx="42">
                  <c:v>34.70662179962096</c:v>
                </c:pt>
                <c:pt idx="43">
                  <c:v>31.237136010849547</c:v>
                </c:pt>
                <c:pt idx="44">
                  <c:v>30.902738206457812</c:v>
                </c:pt>
                <c:pt idx="45">
                  <c:v>26.650576557328396</c:v>
                </c:pt>
                <c:pt idx="46">
                  <c:v>26.047112005896107</c:v>
                </c:pt>
                <c:pt idx="47">
                  <c:v>20.659203731956094</c:v>
                </c:pt>
                <c:pt idx="48">
                  <c:v>18.888217840461014</c:v>
                </c:pt>
                <c:pt idx="49">
                  <c:v>18.73077928254362</c:v>
                </c:pt>
                <c:pt idx="50">
                  <c:v>16.6213229028897</c:v>
                </c:pt>
                <c:pt idx="51">
                  <c:v>16.194543489149456</c:v>
                </c:pt>
                <c:pt idx="52">
                  <c:v>15.545425485426346</c:v>
                </c:pt>
                <c:pt idx="53">
                  <c:v>15.401841002753121</c:v>
                </c:pt>
                <c:pt idx="54">
                  <c:v>15.150224900822396</c:v>
                </c:pt>
                <c:pt idx="55">
                  <c:v>14.004838870710643</c:v>
                </c:pt>
                <c:pt idx="56">
                  <c:v>13.920647144757226</c:v>
                </c:pt>
                <c:pt idx="57">
                  <c:v>12.490703801038075</c:v>
                </c:pt>
                <c:pt idx="58">
                  <c:v>10.95522866219098</c:v>
                </c:pt>
                <c:pt idx="59">
                  <c:v>4.306566391134418</c:v>
                </c:pt>
                <c:pt idx="60">
                  <c:v>4.061316163096087</c:v>
                </c:pt>
                <c:pt idx="61">
                  <c:v>0.35936913031631035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创伤骨科</c:v>
                </c:pt>
                <c:pt idx="2">
                  <c:v>肾病科</c:v>
                </c:pt>
                <c:pt idx="3">
                  <c:v>肾脏内科</c:v>
                </c:pt>
                <c:pt idx="4">
                  <c:v>心病三科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内分泌科</c:v>
                </c:pt>
                <c:pt idx="8">
                  <c:v>推拿科</c:v>
                </c:pt>
                <c:pt idx="9">
                  <c:v>心病二科</c:v>
                </c:pt>
                <c:pt idx="10">
                  <c:v>脾胃病科</c:v>
                </c:pt>
                <c:pt idx="11">
                  <c:v>口腔科</c:v>
                </c:pt>
                <c:pt idx="12">
                  <c:v>周围血管科</c:v>
                </c:pt>
                <c:pt idx="13">
                  <c:v>关节骨科</c:v>
                </c:pt>
                <c:pt idx="14">
                  <c:v>产科</c:v>
                </c:pt>
                <c:pt idx="15">
                  <c:v>普通外科</c:v>
                </c:pt>
                <c:pt idx="16">
                  <c:v>西区重症医学科</c:v>
                </c:pt>
                <c:pt idx="17">
                  <c:v>骨科</c:v>
                </c:pt>
                <c:pt idx="18">
                  <c:v>儿科</c:v>
                </c:pt>
                <c:pt idx="19">
                  <c:v>针灸科</c:v>
                </c:pt>
                <c:pt idx="20">
                  <c:v>显微骨科</c:v>
                </c:pt>
                <c:pt idx="21">
                  <c:v>神经外科</c:v>
                </c:pt>
                <c:pt idx="22">
                  <c:v>脑病一科</c:v>
                </c:pt>
                <c:pt idx="23">
                  <c:v>耳鼻喉科</c:v>
                </c:pt>
                <c:pt idx="24">
                  <c:v>消化内科</c:v>
                </c:pt>
                <c:pt idx="25">
                  <c:v>皮肤科</c:v>
                </c:pt>
                <c:pt idx="26">
                  <c:v>肿瘤内科</c:v>
                </c:pt>
                <c:pt idx="27">
                  <c:v>神经内科</c:v>
                </c:pt>
                <c:pt idx="28">
                  <c:v>胸外科</c:v>
                </c:pt>
                <c:pt idx="29">
                  <c:v>康复科</c:v>
                </c:pt>
                <c:pt idx="30">
                  <c:v>微创骨科</c:v>
                </c:pt>
                <c:pt idx="31">
                  <c:v>妇科</c:v>
                </c:pt>
                <c:pt idx="32">
                  <c:v>男科</c:v>
                </c:pt>
                <c:pt idx="33">
                  <c:v>肝胆外科</c:v>
                </c:pt>
                <c:pt idx="34">
                  <c:v>心病四科</c:v>
                </c:pt>
                <c:pt idx="35">
                  <c:v>眼科</c:v>
                </c:pt>
                <c:pt idx="36">
                  <c:v>老年医学科</c:v>
                </c:pt>
                <c:pt idx="37">
                  <c:v>治未病中心</c:v>
                </c:pt>
                <c:pt idx="38">
                  <c:v>东区肾病科</c:v>
                </c:pt>
                <c:pt idx="39">
                  <c:v>小儿推拿科</c:v>
                </c:pt>
                <c:pt idx="40">
                  <c:v>小儿骨科</c:v>
                </c:pt>
                <c:pt idx="41">
                  <c:v>综合内科</c:v>
                </c:pt>
                <c:pt idx="42">
                  <c:v>中医外治中心</c:v>
                </c:pt>
                <c:pt idx="43">
                  <c:v>运动损伤骨科</c:v>
                </c:pt>
                <c:pt idx="44">
                  <c:v>心血管内科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美容皮肤科</c:v>
                </c:pt>
                <c:pt idx="48">
                  <c:v>心病一科</c:v>
                </c:pt>
                <c:pt idx="49">
                  <c:v>脾胃科消化科合并</c:v>
                </c:pt>
                <c:pt idx="50">
                  <c:v>东区重症医学科</c:v>
                </c:pt>
                <c:pt idx="51">
                  <c:v>脑病三科</c:v>
                </c:pt>
                <c:pt idx="52">
                  <c:v>中医经典科</c:v>
                </c:pt>
                <c:pt idx="53">
                  <c:v>妇科妇二科合并</c:v>
                </c:pt>
                <c:pt idx="54">
                  <c:v>肛肠科</c:v>
                </c:pt>
                <c:pt idx="55">
                  <c:v>呼吸内科</c:v>
                </c:pt>
                <c:pt idx="56">
                  <c:v>重症医学科</c:v>
                </c:pt>
                <c:pt idx="57">
                  <c:v>风湿病科</c:v>
                </c:pt>
                <c:pt idx="58">
                  <c:v>乳腺甲状腺外科</c:v>
                </c:pt>
                <c:pt idx="59">
                  <c:v>妇二科</c:v>
                </c:pt>
                <c:pt idx="60">
                  <c:v>身心医学科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1.0578624771160758</c:v>
                </c:pt>
                <c:pt idx="2">
                  <c:v>1.021988391506054</c:v>
                </c:pt>
                <c:pt idx="3">
                  <c:v>1.0088880650036223</c:v>
                </c:pt>
                <c:pt idx="4">
                  <c:v>0.9536730455741228</c:v>
                </c:pt>
                <c:pt idx="5">
                  <c:v>0.896156773692934</c:v>
                </c:pt>
                <c:pt idx="6">
                  <c:v>0.8743518495840429</c:v>
                </c:pt>
                <c:pt idx="7">
                  <c:v>0.8131765774606696</c:v>
                </c:pt>
                <c:pt idx="8">
                  <c:v>0.8050205849526525</c:v>
                </c:pt>
                <c:pt idx="9">
                  <c:v>0.8037538876266408</c:v>
                </c:pt>
                <c:pt idx="10">
                  <c:v>0.7990264873752143</c:v>
                </c:pt>
                <c:pt idx="11">
                  <c:v>0.7788835252443884</c:v>
                </c:pt>
                <c:pt idx="12">
                  <c:v>0.7583245954646243</c:v>
                </c:pt>
                <c:pt idx="13">
                  <c:v>0.7531338673842037</c:v>
                </c:pt>
                <c:pt idx="14">
                  <c:v>0.7211824908043332</c:v>
                </c:pt>
                <c:pt idx="15">
                  <c:v>0.6945151654066354</c:v>
                </c:pt>
                <c:pt idx="16">
                  <c:v>0.675547731802949</c:v>
                </c:pt>
                <c:pt idx="17">
                  <c:v>0.6696608793369225</c:v>
                </c:pt>
                <c:pt idx="18">
                  <c:v>0.6341898454024263</c:v>
                </c:pt>
                <c:pt idx="19">
                  <c:v>0.6338710638541171</c:v>
                </c:pt>
                <c:pt idx="20">
                  <c:v>0.6253826028634406</c:v>
                </c:pt>
                <c:pt idx="21">
                  <c:v>0.6148805079603635</c:v>
                </c:pt>
                <c:pt idx="22">
                  <c:v>0.613398911874429</c:v>
                </c:pt>
                <c:pt idx="23">
                  <c:v>0.6031126747002475</c:v>
                </c:pt>
                <c:pt idx="24">
                  <c:v>0.5837422679116538</c:v>
                </c:pt>
                <c:pt idx="25">
                  <c:v>0.5718193376991977</c:v>
                </c:pt>
                <c:pt idx="26">
                  <c:v>0.5271936348837513</c:v>
                </c:pt>
                <c:pt idx="27">
                  <c:v>0.5154236207898435</c:v>
                </c:pt>
                <c:pt idx="28">
                  <c:v>0.5069593053103203</c:v>
                </c:pt>
                <c:pt idx="29">
                  <c:v>0.4735109545047597</c:v>
                </c:pt>
                <c:pt idx="30">
                  <c:v>0.4518022678455622</c:v>
                </c:pt>
                <c:pt idx="31">
                  <c:v>0.4471877480211452</c:v>
                </c:pt>
                <c:pt idx="32">
                  <c:v>0.43389073144511214</c:v>
                </c:pt>
                <c:pt idx="33">
                  <c:v>0.3953533517022145</c:v>
                </c:pt>
                <c:pt idx="34">
                  <c:v>0.3690774280838881</c:v>
                </c:pt>
                <c:pt idx="35">
                  <c:v>0.36511127414731886</c:v>
                </c:pt>
                <c:pt idx="36">
                  <c:v>0.35301973944037174</c:v>
                </c:pt>
                <c:pt idx="37">
                  <c:v>0.34904146034712735</c:v>
                </c:pt>
                <c:pt idx="38">
                  <c:v>0.3412161270647358</c:v>
                </c:pt>
                <c:pt idx="39">
                  <c:v>0.33188240107806904</c:v>
                </c:pt>
                <c:pt idx="40">
                  <c:v>0.33040396546457995</c:v>
                </c:pt>
                <c:pt idx="41">
                  <c:v>0.3217155039417909</c:v>
                </c:pt>
                <c:pt idx="42">
                  <c:v>0.31455121733466795</c:v>
                </c:pt>
                <c:pt idx="43">
                  <c:v>0.31345235993954473</c:v>
                </c:pt>
                <c:pt idx="44">
                  <c:v>0.2602017250913951</c:v>
                </c:pt>
                <c:pt idx="45">
                  <c:v>0.21330783595086936</c:v>
                </c:pt>
                <c:pt idx="46">
                  <c:v>0.21208675354210213</c:v>
                </c:pt>
                <c:pt idx="47">
                  <c:v>0.19285673826117852</c:v>
                </c:pt>
                <c:pt idx="48">
                  <c:v>0.18108450488257158</c:v>
                </c:pt>
                <c:pt idx="49">
                  <c:v>0.16595395811307975</c:v>
                </c:pt>
                <c:pt idx="50">
                  <c:v>0.16184881536506301</c:v>
                </c:pt>
                <c:pt idx="51">
                  <c:v>0.15778935789399803</c:v>
                </c:pt>
                <c:pt idx="52">
                  <c:v>0.1521099559782841</c:v>
                </c:pt>
                <c:pt idx="53">
                  <c:v>0.13265603281062424</c:v>
                </c:pt>
                <c:pt idx="54">
                  <c:v>0.11453226969365832</c:v>
                </c:pt>
                <c:pt idx="55">
                  <c:v>0.11222868982407272</c:v>
                </c:pt>
                <c:pt idx="56">
                  <c:v>0.10868964145025638</c:v>
                </c:pt>
                <c:pt idx="57">
                  <c:v>0.06426817575977163</c:v>
                </c:pt>
                <c:pt idx="58">
                  <c:v>0.059266725390056944</c:v>
                </c:pt>
                <c:pt idx="59">
                  <c:v>0.036026206684056226</c:v>
                </c:pt>
                <c:pt idx="60">
                  <c:v>0.021651825870001997</c:v>
                </c:pt>
                <c:pt idx="61">
                  <c:v>0.012205750836922852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周围血管科</c:v>
                </c:pt>
                <c:pt idx="2">
                  <c:v>神经内科</c:v>
                </c:pt>
                <c:pt idx="3">
                  <c:v>脑病一科</c:v>
                </c:pt>
                <c:pt idx="4">
                  <c:v>内分泌科</c:v>
                </c:pt>
                <c:pt idx="5">
                  <c:v>心病一科</c:v>
                </c:pt>
                <c:pt idx="6">
                  <c:v>妇科</c:v>
                </c:pt>
                <c:pt idx="7">
                  <c:v>小儿推拿科</c:v>
                </c:pt>
                <c:pt idx="8">
                  <c:v>医院</c:v>
                </c:pt>
                <c:pt idx="9">
                  <c:v>肝胆外科</c:v>
                </c:pt>
                <c:pt idx="10">
                  <c:v>美容皮肤科</c:v>
                </c:pt>
                <c:pt idx="11">
                  <c:v>普通外科</c:v>
                </c:pt>
                <c:pt idx="12">
                  <c:v>骨科</c:v>
                </c:pt>
                <c:pt idx="13">
                  <c:v>乳腺甲状腺外科</c:v>
                </c:pt>
                <c:pt idx="14">
                  <c:v>治未病中心</c:v>
                </c:pt>
                <c:pt idx="15">
                  <c:v>儿科</c:v>
                </c:pt>
                <c:pt idx="16">
                  <c:v>东区肾病科</c:v>
                </c:pt>
                <c:pt idx="17">
                  <c:v>肿瘤内科</c:v>
                </c:pt>
                <c:pt idx="18">
                  <c:v>康复科</c:v>
                </c:pt>
                <c:pt idx="19">
                  <c:v>关节骨科</c:v>
                </c:pt>
                <c:pt idx="20">
                  <c:v>脊柱骨科</c:v>
                </c:pt>
                <c:pt idx="21">
                  <c:v>身心医学科</c:v>
                </c:pt>
                <c:pt idx="22">
                  <c:v>血液科</c:v>
                </c:pt>
                <c:pt idx="23">
                  <c:v>东区重症医学科</c:v>
                </c:pt>
                <c:pt idx="24">
                  <c:v>心病二科</c:v>
                </c:pt>
                <c:pt idx="25">
                  <c:v>西区重症医学科</c:v>
                </c:pt>
                <c:pt idx="26">
                  <c:v>产科</c:v>
                </c:pt>
                <c:pt idx="27">
                  <c:v>耳鼻喉科</c:v>
                </c:pt>
                <c:pt idx="28">
                  <c:v>妇二科</c:v>
                </c:pt>
                <c:pt idx="29">
                  <c:v>肝病科</c:v>
                </c:pt>
                <c:pt idx="30">
                  <c:v>重症医学科</c:v>
                </c:pt>
                <c:pt idx="31">
                  <c:v>脑病二科</c:v>
                </c:pt>
                <c:pt idx="32">
                  <c:v>口腔科</c:v>
                </c:pt>
                <c:pt idx="33">
                  <c:v>运动损伤骨科</c:v>
                </c:pt>
                <c:pt idx="34">
                  <c:v>呼吸内科</c:v>
                </c:pt>
                <c:pt idx="35">
                  <c:v>微创骨科</c:v>
                </c:pt>
                <c:pt idx="36">
                  <c:v>眼科</c:v>
                </c:pt>
                <c:pt idx="37">
                  <c:v>针灸科</c:v>
                </c:pt>
                <c:pt idx="38">
                  <c:v>小儿骨科</c:v>
                </c:pt>
                <c:pt idx="39">
                  <c:v>消化内科</c:v>
                </c:pt>
                <c:pt idx="40">
                  <c:v>男科</c:v>
                </c:pt>
                <c:pt idx="41">
                  <c:v>心血管内科</c:v>
                </c:pt>
                <c:pt idx="42">
                  <c:v>妇科妇二科合并</c:v>
                </c:pt>
                <c:pt idx="43">
                  <c:v>脾胃病科</c:v>
                </c:pt>
                <c:pt idx="44">
                  <c:v>创伤骨科</c:v>
                </c:pt>
                <c:pt idx="45">
                  <c:v>心病三科</c:v>
                </c:pt>
                <c:pt idx="46">
                  <c:v>中医经典科</c:v>
                </c:pt>
                <c:pt idx="47">
                  <c:v>皮肤科</c:v>
                </c:pt>
                <c:pt idx="48">
                  <c:v>推拿科</c:v>
                </c:pt>
                <c:pt idx="49">
                  <c:v>综合内科</c:v>
                </c:pt>
                <c:pt idx="50">
                  <c:v>肾病科</c:v>
                </c:pt>
                <c:pt idx="51">
                  <c:v>泌尿外科</c:v>
                </c:pt>
                <c:pt idx="52">
                  <c:v>肛肠科</c:v>
                </c:pt>
                <c:pt idx="53">
                  <c:v>中医外治中心</c:v>
                </c:pt>
                <c:pt idx="54">
                  <c:v>脑病三科</c:v>
                </c:pt>
                <c:pt idx="55">
                  <c:v>老年医学科</c:v>
                </c:pt>
                <c:pt idx="56">
                  <c:v>胸外科</c:v>
                </c:pt>
                <c:pt idx="57">
                  <c:v>肾脏内科</c:v>
                </c:pt>
                <c:pt idx="58">
                  <c:v>显微骨科</c:v>
                </c:pt>
                <c:pt idx="59">
                  <c:v>心病四科</c:v>
                </c:pt>
                <c:pt idx="60">
                  <c:v>神经外科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99.10579630989304</c:v>
                </c:pt>
                <c:pt idx="2">
                  <c:v>98.50946435792362</c:v>
                </c:pt>
                <c:pt idx="3">
                  <c:v>94.47810713423819</c:v>
                </c:pt>
                <c:pt idx="4">
                  <c:v>91.4480206890491</c:v>
                </c:pt>
                <c:pt idx="5">
                  <c:v>90.4606999228584</c:v>
                </c:pt>
                <c:pt idx="6">
                  <c:v>88.06510114979244</c:v>
                </c:pt>
                <c:pt idx="7">
                  <c:v>85.53973223052192</c:v>
                </c:pt>
                <c:pt idx="8">
                  <c:v>85.51900231829558</c:v>
                </c:pt>
                <c:pt idx="9">
                  <c:v>85.43686564043536</c:v>
                </c:pt>
                <c:pt idx="10">
                  <c:v>84.32486949984538</c:v>
                </c:pt>
                <c:pt idx="11">
                  <c:v>84.20344610572437</c:v>
                </c:pt>
                <c:pt idx="12">
                  <c:v>82.82063673698799</c:v>
                </c:pt>
                <c:pt idx="13">
                  <c:v>81.15047861200404</c:v>
                </c:pt>
                <c:pt idx="14">
                  <c:v>78.38563886685925</c:v>
                </c:pt>
                <c:pt idx="15">
                  <c:v>74.36201562941821</c:v>
                </c:pt>
                <c:pt idx="16">
                  <c:v>73.86268166415257</c:v>
                </c:pt>
                <c:pt idx="17">
                  <c:v>73.5217350266244</c:v>
                </c:pt>
                <c:pt idx="18">
                  <c:v>68.5677598296802</c:v>
                </c:pt>
                <c:pt idx="19">
                  <c:v>68.35694432993796</c:v>
                </c:pt>
                <c:pt idx="20">
                  <c:v>67.19013753587328</c:v>
                </c:pt>
                <c:pt idx="21">
                  <c:v>62.98573944890509</c:v>
                </c:pt>
                <c:pt idx="22">
                  <c:v>57.38299589864469</c:v>
                </c:pt>
                <c:pt idx="23">
                  <c:v>56.98747607678612</c:v>
                </c:pt>
                <c:pt idx="24">
                  <c:v>52.87748034703324</c:v>
                </c:pt>
                <c:pt idx="25">
                  <c:v>49.60601101978874</c:v>
                </c:pt>
                <c:pt idx="26">
                  <c:v>48.94653439886061</c:v>
                </c:pt>
                <c:pt idx="27">
                  <c:v>44.510095632556535</c:v>
                </c:pt>
                <c:pt idx="28">
                  <c:v>42.64934752966417</c:v>
                </c:pt>
                <c:pt idx="29">
                  <c:v>41.32648074741368</c:v>
                </c:pt>
                <c:pt idx="30">
                  <c:v>39.08020756855609</c:v>
                </c:pt>
                <c:pt idx="31">
                  <c:v>39.07083086645651</c:v>
                </c:pt>
                <c:pt idx="32">
                  <c:v>37.975423889497556</c:v>
                </c:pt>
                <c:pt idx="33">
                  <c:v>37.93729046569241</c:v>
                </c:pt>
                <c:pt idx="34">
                  <c:v>37.08677375130019</c:v>
                </c:pt>
                <c:pt idx="35">
                  <c:v>36.84808799416023</c:v>
                </c:pt>
                <c:pt idx="36">
                  <c:v>36.797043934266085</c:v>
                </c:pt>
                <c:pt idx="37">
                  <c:v>35.46152602744021</c:v>
                </c:pt>
                <c:pt idx="38">
                  <c:v>33.88640863675009</c:v>
                </c:pt>
                <c:pt idx="39">
                  <c:v>32.36935197499123</c:v>
                </c:pt>
                <c:pt idx="40">
                  <c:v>32.3260359145311</c:v>
                </c:pt>
                <c:pt idx="41">
                  <c:v>29.911546811379168</c:v>
                </c:pt>
                <c:pt idx="42">
                  <c:v>28.776903814114917</c:v>
                </c:pt>
                <c:pt idx="43">
                  <c:v>28.249529799449522</c:v>
                </c:pt>
                <c:pt idx="44">
                  <c:v>24.95649440917973</c:v>
                </c:pt>
                <c:pt idx="45">
                  <c:v>22.081108313049356</c:v>
                </c:pt>
                <c:pt idx="46">
                  <c:v>20.463157410788284</c:v>
                </c:pt>
                <c:pt idx="47">
                  <c:v>19.902501980924672</c:v>
                </c:pt>
                <c:pt idx="48">
                  <c:v>18.381990516227383</c:v>
                </c:pt>
                <c:pt idx="49">
                  <c:v>17.823966094972747</c:v>
                </c:pt>
                <c:pt idx="50">
                  <c:v>14.587717093882898</c:v>
                </c:pt>
                <c:pt idx="51">
                  <c:v>14.267316009561819</c:v>
                </c:pt>
                <c:pt idx="52">
                  <c:v>13.15566526656762</c:v>
                </c:pt>
                <c:pt idx="53">
                  <c:v>11.47011135809496</c:v>
                </c:pt>
                <c:pt idx="54">
                  <c:v>10.748537719961192</c:v>
                </c:pt>
                <c:pt idx="55">
                  <c:v>9.483321622802663</c:v>
                </c:pt>
                <c:pt idx="56">
                  <c:v>9.26624479201901</c:v>
                </c:pt>
                <c:pt idx="57">
                  <c:v>9.128080067818608</c:v>
                </c:pt>
                <c:pt idx="58">
                  <c:v>7.165679566262004</c:v>
                </c:pt>
                <c:pt idx="59">
                  <c:v>3.9035553676916876</c:v>
                </c:pt>
                <c:pt idx="60">
                  <c:v>1.7674093621413491</c:v>
                </c:pt>
                <c:pt idx="61">
                  <c:v>0.19016741669435622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妇科</c:v>
                </c:pt>
                <c:pt idx="2">
                  <c:v>脑病一科</c:v>
                </c:pt>
                <c:pt idx="3">
                  <c:v>妇科妇二科合并</c:v>
                </c:pt>
                <c:pt idx="4">
                  <c:v>肝胆外科</c:v>
                </c:pt>
                <c:pt idx="5">
                  <c:v>神经外科</c:v>
                </c:pt>
                <c:pt idx="6">
                  <c:v>男科</c:v>
                </c:pt>
                <c:pt idx="7">
                  <c:v>心病一科</c:v>
                </c:pt>
                <c:pt idx="8">
                  <c:v>脑病三科</c:v>
                </c:pt>
                <c:pt idx="9">
                  <c:v>肾脏内科</c:v>
                </c:pt>
                <c:pt idx="10">
                  <c:v>综合内科</c:v>
                </c:pt>
                <c:pt idx="11">
                  <c:v>身心医学科</c:v>
                </c:pt>
                <c:pt idx="12">
                  <c:v>皮肤科</c:v>
                </c:pt>
                <c:pt idx="13">
                  <c:v>口腔科</c:v>
                </c:pt>
                <c:pt idx="14">
                  <c:v>心血管内科</c:v>
                </c:pt>
                <c:pt idx="15">
                  <c:v>脾胃科消化科合并</c:v>
                </c:pt>
                <c:pt idx="16">
                  <c:v>乳腺甲状腺外科</c:v>
                </c:pt>
                <c:pt idx="17">
                  <c:v>呼吸内科</c:v>
                </c:pt>
                <c:pt idx="18">
                  <c:v>东区重症医学科</c:v>
                </c:pt>
                <c:pt idx="19">
                  <c:v>西区重症医学科</c:v>
                </c:pt>
                <c:pt idx="20">
                  <c:v>重症医学科</c:v>
                </c:pt>
                <c:pt idx="21">
                  <c:v>运动损伤骨科</c:v>
                </c:pt>
                <c:pt idx="22">
                  <c:v>风湿病科</c:v>
                </c:pt>
                <c:pt idx="23">
                  <c:v>针灸科</c:v>
                </c:pt>
                <c:pt idx="24">
                  <c:v>推拿科</c:v>
                </c:pt>
                <c:pt idx="25">
                  <c:v>脾胃病科</c:v>
                </c:pt>
                <c:pt idx="26">
                  <c:v>中医外治中心</c:v>
                </c:pt>
                <c:pt idx="27">
                  <c:v>儿科</c:v>
                </c:pt>
                <c:pt idx="28">
                  <c:v>泌尿外科</c:v>
                </c:pt>
                <c:pt idx="29">
                  <c:v>治未病中心</c:v>
                </c:pt>
                <c:pt idx="30">
                  <c:v>妇二科</c:v>
                </c:pt>
                <c:pt idx="31">
                  <c:v>中医经典科</c:v>
                </c:pt>
                <c:pt idx="32">
                  <c:v>创伤骨科</c:v>
                </c:pt>
                <c:pt idx="33">
                  <c:v>骨科</c:v>
                </c:pt>
                <c:pt idx="34">
                  <c:v>周围血管科</c:v>
                </c:pt>
                <c:pt idx="35">
                  <c:v>东区肾病科</c:v>
                </c:pt>
                <c:pt idx="36">
                  <c:v>内分泌科</c:v>
                </c:pt>
                <c:pt idx="37">
                  <c:v>脑病二科</c:v>
                </c:pt>
                <c:pt idx="38">
                  <c:v>显微骨科</c:v>
                </c:pt>
                <c:pt idx="39">
                  <c:v>微创骨科</c:v>
                </c:pt>
                <c:pt idx="40">
                  <c:v>心病三科</c:v>
                </c:pt>
                <c:pt idx="41">
                  <c:v>小儿骨科</c:v>
                </c:pt>
                <c:pt idx="42">
                  <c:v>消化内科</c:v>
                </c:pt>
                <c:pt idx="43">
                  <c:v>胸外科</c:v>
                </c:pt>
                <c:pt idx="44">
                  <c:v>肝病科</c:v>
                </c:pt>
                <c:pt idx="45">
                  <c:v>眼科</c:v>
                </c:pt>
                <c:pt idx="46">
                  <c:v>肛肠科</c:v>
                </c:pt>
                <c:pt idx="47">
                  <c:v>小儿推拿科</c:v>
                </c:pt>
                <c:pt idx="48">
                  <c:v>耳鼻喉科</c:v>
                </c:pt>
                <c:pt idx="49">
                  <c:v>心病四科</c:v>
                </c:pt>
                <c:pt idx="50">
                  <c:v>老年医学科</c:v>
                </c:pt>
                <c:pt idx="51">
                  <c:v>血液科</c:v>
                </c:pt>
                <c:pt idx="52">
                  <c:v>康复科</c:v>
                </c:pt>
                <c:pt idx="53">
                  <c:v>普通外科</c:v>
                </c:pt>
                <c:pt idx="54">
                  <c:v>医院</c:v>
                </c:pt>
                <c:pt idx="55">
                  <c:v>肾病科</c:v>
                </c:pt>
                <c:pt idx="56">
                  <c:v>产科</c:v>
                </c:pt>
                <c:pt idx="57">
                  <c:v>关节骨科</c:v>
                </c:pt>
                <c:pt idx="58">
                  <c:v>肿瘤内科</c:v>
                </c:pt>
                <c:pt idx="59">
                  <c:v>神经内科</c:v>
                </c:pt>
                <c:pt idx="60">
                  <c:v>心病二科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94.6966818714393</c:v>
                </c:pt>
                <c:pt idx="2">
                  <c:v>91.33606252956163</c:v>
                </c:pt>
                <c:pt idx="3">
                  <c:v>87.79912924878742</c:v>
                </c:pt>
                <c:pt idx="4">
                  <c:v>85.12262325505189</c:v>
                </c:pt>
                <c:pt idx="5">
                  <c:v>83.95583933483464</c:v>
                </c:pt>
                <c:pt idx="6">
                  <c:v>82.61563459399196</c:v>
                </c:pt>
                <c:pt idx="7">
                  <c:v>78.93606210331728</c:v>
                </c:pt>
                <c:pt idx="8">
                  <c:v>78.32813268737227</c:v>
                </c:pt>
                <c:pt idx="9">
                  <c:v>78.0595222304906</c:v>
                </c:pt>
                <c:pt idx="10">
                  <c:v>68.76990623674159</c:v>
                </c:pt>
                <c:pt idx="11">
                  <c:v>66.93840682458276</c:v>
                </c:pt>
                <c:pt idx="12">
                  <c:v>66.28395965855651</c:v>
                </c:pt>
                <c:pt idx="13">
                  <c:v>65.66655570226307</c:v>
                </c:pt>
                <c:pt idx="14">
                  <c:v>64.70052964088553</c:v>
                </c:pt>
                <c:pt idx="15">
                  <c:v>62.183808599509426</c:v>
                </c:pt>
                <c:pt idx="16">
                  <c:v>60.174372138280376</c:v>
                </c:pt>
                <c:pt idx="17">
                  <c:v>58.535443809520196</c:v>
                </c:pt>
                <c:pt idx="18">
                  <c:v>58.21471663572172</c:v>
                </c:pt>
                <c:pt idx="19">
                  <c:v>57.788141512950524</c:v>
                </c:pt>
                <c:pt idx="20">
                  <c:v>57.691312487944735</c:v>
                </c:pt>
                <c:pt idx="21">
                  <c:v>56.3617451342498</c:v>
                </c:pt>
                <c:pt idx="22">
                  <c:v>55.13805893952722</c:v>
                </c:pt>
                <c:pt idx="23">
                  <c:v>54.36409313755647</c:v>
                </c:pt>
                <c:pt idx="24">
                  <c:v>53.06041784642687</c:v>
                </c:pt>
                <c:pt idx="25">
                  <c:v>52.48063775341157</c:v>
                </c:pt>
                <c:pt idx="26">
                  <c:v>50.371468547724895</c:v>
                </c:pt>
                <c:pt idx="27">
                  <c:v>49.71687819446133</c:v>
                </c:pt>
                <c:pt idx="28">
                  <c:v>45.60215755031308</c:v>
                </c:pt>
                <c:pt idx="29">
                  <c:v>44.53766129093618</c:v>
                </c:pt>
                <c:pt idx="30">
                  <c:v>44.26485782905642</c:v>
                </c:pt>
                <c:pt idx="31">
                  <c:v>40.042952610773135</c:v>
                </c:pt>
                <c:pt idx="32">
                  <c:v>39.30567668903073</c:v>
                </c:pt>
                <c:pt idx="33">
                  <c:v>39.299396842447806</c:v>
                </c:pt>
                <c:pt idx="34">
                  <c:v>38.784946835664456</c:v>
                </c:pt>
                <c:pt idx="35">
                  <c:v>37.10594287321971</c:v>
                </c:pt>
                <c:pt idx="36">
                  <c:v>35.020996398751016</c:v>
                </c:pt>
                <c:pt idx="37">
                  <c:v>31.70457432026426</c:v>
                </c:pt>
                <c:pt idx="38">
                  <c:v>29.817129665094633</c:v>
                </c:pt>
                <c:pt idx="39">
                  <c:v>29.750753527247017</c:v>
                </c:pt>
                <c:pt idx="40">
                  <c:v>28.621758673661432</c:v>
                </c:pt>
                <c:pt idx="41">
                  <c:v>28.264604274260538</c:v>
                </c:pt>
                <c:pt idx="42">
                  <c:v>27.727846537268547</c:v>
                </c:pt>
                <c:pt idx="43">
                  <c:v>27.320878413302204</c:v>
                </c:pt>
                <c:pt idx="44">
                  <c:v>27.251192478299373</c:v>
                </c:pt>
                <c:pt idx="45">
                  <c:v>26.781209332967933</c:v>
                </c:pt>
                <c:pt idx="46">
                  <c:v>22.03439442021494</c:v>
                </c:pt>
                <c:pt idx="47">
                  <c:v>20.30308183497615</c:v>
                </c:pt>
                <c:pt idx="48">
                  <c:v>16.35727060482316</c:v>
                </c:pt>
                <c:pt idx="49">
                  <c:v>15.734631284319075</c:v>
                </c:pt>
                <c:pt idx="50">
                  <c:v>13.304993199287008</c:v>
                </c:pt>
                <c:pt idx="51">
                  <c:v>13.245868386409768</c:v>
                </c:pt>
                <c:pt idx="52">
                  <c:v>12.518274369445676</c:v>
                </c:pt>
                <c:pt idx="53">
                  <c:v>12.251148588657989</c:v>
                </c:pt>
                <c:pt idx="54">
                  <c:v>9.933089215042585</c:v>
                </c:pt>
                <c:pt idx="55">
                  <c:v>9.66769487404761</c:v>
                </c:pt>
                <c:pt idx="56">
                  <c:v>7.254600267007075</c:v>
                </c:pt>
                <c:pt idx="57">
                  <c:v>7.219907821289459</c:v>
                </c:pt>
                <c:pt idx="58">
                  <c:v>5.683648998064565</c:v>
                </c:pt>
                <c:pt idx="59">
                  <c:v>5.426696292947387</c:v>
                </c:pt>
                <c:pt idx="60">
                  <c:v>1.7787274911695259</c:v>
                </c:pt>
                <c:pt idx="61">
                  <c:v>1.2514016732288038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脾胃病科</c:v>
                </c:pt>
                <c:pt idx="2">
                  <c:v>心病三科</c:v>
                </c:pt>
                <c:pt idx="3">
                  <c:v>神经内科</c:v>
                </c:pt>
                <c:pt idx="4">
                  <c:v>心病二科</c:v>
                </c:pt>
                <c:pt idx="5">
                  <c:v>心病四科</c:v>
                </c:pt>
                <c:pt idx="6">
                  <c:v>脑病一科</c:v>
                </c:pt>
                <c:pt idx="7">
                  <c:v>消化内科</c:v>
                </c:pt>
                <c:pt idx="8">
                  <c:v>心病一科</c:v>
                </c:pt>
                <c:pt idx="9">
                  <c:v>东区重症医学科</c:v>
                </c:pt>
                <c:pt idx="10">
                  <c:v>东区肾病科</c:v>
                </c:pt>
                <c:pt idx="11">
                  <c:v>身心医学科</c:v>
                </c:pt>
                <c:pt idx="12">
                  <c:v>泌尿外科</c:v>
                </c:pt>
                <c:pt idx="13">
                  <c:v>西区重症医学科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周围血管科</c:v>
                </c:pt>
                <c:pt idx="18">
                  <c:v>康复科</c:v>
                </c:pt>
                <c:pt idx="19">
                  <c:v>医院</c:v>
                </c:pt>
                <c:pt idx="20">
                  <c:v>儿科</c:v>
                </c:pt>
                <c:pt idx="21">
                  <c:v>血液科</c:v>
                </c:pt>
                <c:pt idx="22">
                  <c:v>美容皮肤科</c:v>
                </c:pt>
                <c:pt idx="23">
                  <c:v>风湿病科</c:v>
                </c:pt>
                <c:pt idx="24">
                  <c:v>中医外治中心</c:v>
                </c:pt>
                <c:pt idx="25">
                  <c:v>针灸科</c:v>
                </c:pt>
                <c:pt idx="26">
                  <c:v>微创骨科</c:v>
                </c:pt>
                <c:pt idx="27">
                  <c:v>口腔科</c:v>
                </c:pt>
                <c:pt idx="28">
                  <c:v>肿瘤内科</c:v>
                </c:pt>
                <c:pt idx="29">
                  <c:v>呼吸内科</c:v>
                </c:pt>
                <c:pt idx="30">
                  <c:v>骨科</c:v>
                </c:pt>
                <c:pt idx="31">
                  <c:v>内分泌科</c:v>
                </c:pt>
                <c:pt idx="32">
                  <c:v>小儿骨科</c:v>
                </c:pt>
                <c:pt idx="33">
                  <c:v>肝病科</c:v>
                </c:pt>
                <c:pt idx="34">
                  <c:v>脾胃科消化科合并</c:v>
                </c:pt>
                <c:pt idx="35">
                  <c:v>男科</c:v>
                </c:pt>
                <c:pt idx="36">
                  <c:v>肾脏内科</c:v>
                </c:pt>
                <c:pt idx="37">
                  <c:v>重症医学科</c:v>
                </c:pt>
                <c:pt idx="38">
                  <c:v>肛肠科</c:v>
                </c:pt>
                <c:pt idx="39">
                  <c:v>中医经典科</c:v>
                </c:pt>
                <c:pt idx="40">
                  <c:v>皮肤科</c:v>
                </c:pt>
                <c:pt idx="41">
                  <c:v>心血管内科</c:v>
                </c:pt>
                <c:pt idx="42">
                  <c:v>普通外科</c:v>
                </c:pt>
                <c:pt idx="43">
                  <c:v>显微骨科</c:v>
                </c:pt>
                <c:pt idx="44">
                  <c:v>创伤骨科</c:v>
                </c:pt>
                <c:pt idx="45">
                  <c:v>肾病科</c:v>
                </c:pt>
                <c:pt idx="46">
                  <c:v>乳腺甲状腺外科</c:v>
                </c:pt>
                <c:pt idx="47">
                  <c:v>肝胆外科</c:v>
                </c:pt>
                <c:pt idx="48">
                  <c:v>产科</c:v>
                </c:pt>
                <c:pt idx="49">
                  <c:v>脊柱骨科</c:v>
                </c:pt>
                <c:pt idx="50">
                  <c:v>脑病二科</c:v>
                </c:pt>
                <c:pt idx="51">
                  <c:v>小儿推拿科</c:v>
                </c:pt>
                <c:pt idx="52">
                  <c:v>综合内科</c:v>
                </c:pt>
                <c:pt idx="53">
                  <c:v>关节骨科</c:v>
                </c:pt>
                <c:pt idx="54">
                  <c:v>眼科</c:v>
                </c:pt>
                <c:pt idx="55">
                  <c:v>妇科妇二科合并</c:v>
                </c:pt>
                <c:pt idx="56">
                  <c:v>妇科</c:v>
                </c:pt>
                <c:pt idx="57">
                  <c:v>胸外科</c:v>
                </c:pt>
                <c:pt idx="58">
                  <c:v>老年医学科</c:v>
                </c:pt>
                <c:pt idx="59">
                  <c:v>运动损伤骨科</c:v>
                </c:pt>
                <c:pt idx="60">
                  <c:v>神经外科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96.9043081934584</c:v>
                </c:pt>
                <c:pt idx="2">
                  <c:v>96.04564875855512</c:v>
                </c:pt>
                <c:pt idx="3">
                  <c:v>93.21825729806868</c:v>
                </c:pt>
                <c:pt idx="4">
                  <c:v>91.22504109451306</c:v>
                </c:pt>
                <c:pt idx="5">
                  <c:v>90.15561169873439</c:v>
                </c:pt>
                <c:pt idx="6">
                  <c:v>89.1833180075058</c:v>
                </c:pt>
                <c:pt idx="7">
                  <c:v>86.17867745667182</c:v>
                </c:pt>
                <c:pt idx="8">
                  <c:v>85.43313902273043</c:v>
                </c:pt>
                <c:pt idx="9">
                  <c:v>84.92421308930686</c:v>
                </c:pt>
                <c:pt idx="10">
                  <c:v>83.39542503080764</c:v>
                </c:pt>
                <c:pt idx="11">
                  <c:v>81.6253476157211</c:v>
                </c:pt>
                <c:pt idx="12">
                  <c:v>79.86505481592697</c:v>
                </c:pt>
                <c:pt idx="13">
                  <c:v>78.54620974405502</c:v>
                </c:pt>
                <c:pt idx="14">
                  <c:v>74.34916504413373</c:v>
                </c:pt>
                <c:pt idx="15">
                  <c:v>70.71826985562967</c:v>
                </c:pt>
                <c:pt idx="16">
                  <c:v>70.3604224661015</c:v>
                </c:pt>
                <c:pt idx="17">
                  <c:v>65.31201821356305</c:v>
                </c:pt>
                <c:pt idx="18">
                  <c:v>64.68595345793489</c:v>
                </c:pt>
                <c:pt idx="19">
                  <c:v>63.98222706335316</c:v>
                </c:pt>
                <c:pt idx="20">
                  <c:v>63.634861389269375</c:v>
                </c:pt>
                <c:pt idx="21">
                  <c:v>61.82007024185036</c:v>
                </c:pt>
                <c:pt idx="22">
                  <c:v>59.73456493578507</c:v>
                </c:pt>
                <c:pt idx="23">
                  <c:v>59.287626898450306</c:v>
                </c:pt>
                <c:pt idx="24">
                  <c:v>55.49743926883187</c:v>
                </c:pt>
                <c:pt idx="25">
                  <c:v>55.40230064810404</c:v>
                </c:pt>
                <c:pt idx="26">
                  <c:v>53.29508951295713</c:v>
                </c:pt>
                <c:pt idx="27">
                  <c:v>53.14494943152547</c:v>
                </c:pt>
                <c:pt idx="28">
                  <c:v>52.88478699986784</c:v>
                </c:pt>
                <c:pt idx="29">
                  <c:v>51.56129527545899</c:v>
                </c:pt>
                <c:pt idx="30">
                  <c:v>50.146903512586775</c:v>
                </c:pt>
                <c:pt idx="31">
                  <c:v>46.18569119723947</c:v>
                </c:pt>
                <c:pt idx="32">
                  <c:v>41.765029041323324</c:v>
                </c:pt>
                <c:pt idx="33">
                  <c:v>41.135652822642875</c:v>
                </c:pt>
                <c:pt idx="34">
                  <c:v>40.35418429974436</c:v>
                </c:pt>
                <c:pt idx="35">
                  <c:v>38.117745834698454</c:v>
                </c:pt>
                <c:pt idx="36">
                  <c:v>38.10177589623418</c:v>
                </c:pt>
                <c:pt idx="37">
                  <c:v>36.45302934022119</c:v>
                </c:pt>
                <c:pt idx="38">
                  <c:v>35.22823949226616</c:v>
                </c:pt>
                <c:pt idx="39">
                  <c:v>34.070507794991705</c:v>
                </c:pt>
                <c:pt idx="40">
                  <c:v>33.1592436500349</c:v>
                </c:pt>
                <c:pt idx="41">
                  <c:v>32.7599049080265</c:v>
                </c:pt>
                <c:pt idx="42">
                  <c:v>32.58192656959681</c:v>
                </c:pt>
                <c:pt idx="43">
                  <c:v>31.703617859354175</c:v>
                </c:pt>
                <c:pt idx="44">
                  <c:v>30.78807216014845</c:v>
                </c:pt>
                <c:pt idx="45">
                  <c:v>29.806854699066626</c:v>
                </c:pt>
                <c:pt idx="46">
                  <c:v>27.805350356150843</c:v>
                </c:pt>
                <c:pt idx="47">
                  <c:v>27.598281622669095</c:v>
                </c:pt>
                <c:pt idx="48">
                  <c:v>26.231233149033184</c:v>
                </c:pt>
                <c:pt idx="49">
                  <c:v>26.116877565569816</c:v>
                </c:pt>
                <c:pt idx="50">
                  <c:v>24.022980770564985</c:v>
                </c:pt>
                <c:pt idx="51">
                  <c:v>16.98493127525045</c:v>
                </c:pt>
                <c:pt idx="52">
                  <c:v>16.41764587451712</c:v>
                </c:pt>
                <c:pt idx="53">
                  <c:v>14.10201978344622</c:v>
                </c:pt>
                <c:pt idx="54">
                  <c:v>13.238801018362377</c:v>
                </c:pt>
                <c:pt idx="55">
                  <c:v>12.671747374986147</c:v>
                </c:pt>
                <c:pt idx="56">
                  <c:v>8.439948250724074</c:v>
                </c:pt>
                <c:pt idx="57">
                  <c:v>8.348464444261147</c:v>
                </c:pt>
                <c:pt idx="58">
                  <c:v>6.8351988357799005</c:v>
                </c:pt>
                <c:pt idx="59">
                  <c:v>1.6337012830497226</c:v>
                </c:pt>
                <c:pt idx="60">
                  <c:v>0.4932808806834729</c:v>
                </c:pt>
                <c:pt idx="61">
                  <c:v>0.04864843531260935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身心医学科</c:v>
                </c:pt>
                <c:pt idx="2">
                  <c:v>肛肠科</c:v>
                </c:pt>
                <c:pt idx="3">
                  <c:v>小儿推拿科</c:v>
                </c:pt>
                <c:pt idx="4">
                  <c:v>东区重症医学科</c:v>
                </c:pt>
                <c:pt idx="5">
                  <c:v>周围血管科</c:v>
                </c:pt>
                <c:pt idx="6">
                  <c:v>重症医学科</c:v>
                </c:pt>
                <c:pt idx="7">
                  <c:v>妇二科</c:v>
                </c:pt>
                <c:pt idx="8">
                  <c:v>小儿骨科</c:v>
                </c:pt>
                <c:pt idx="9">
                  <c:v>综合内科</c:v>
                </c:pt>
                <c:pt idx="10">
                  <c:v>心病四科</c:v>
                </c:pt>
                <c:pt idx="11">
                  <c:v>心病一科</c:v>
                </c:pt>
                <c:pt idx="12">
                  <c:v>呼吸内科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脾胃科消化科合并</c:v>
                </c:pt>
                <c:pt idx="16">
                  <c:v>儿科</c:v>
                </c:pt>
                <c:pt idx="17">
                  <c:v>血液科</c:v>
                </c:pt>
                <c:pt idx="18">
                  <c:v>普通外科</c:v>
                </c:pt>
                <c:pt idx="19">
                  <c:v>心血管内科</c:v>
                </c:pt>
                <c:pt idx="20">
                  <c:v>运动损伤骨科</c:v>
                </c:pt>
                <c:pt idx="21">
                  <c:v>男科</c:v>
                </c:pt>
                <c:pt idx="22">
                  <c:v>乳腺甲状腺外科</c:v>
                </c:pt>
                <c:pt idx="23">
                  <c:v>皮肤科</c:v>
                </c:pt>
                <c:pt idx="24">
                  <c:v>妇科妇二科合并</c:v>
                </c:pt>
                <c:pt idx="25">
                  <c:v>消化内科</c:v>
                </c:pt>
                <c:pt idx="26">
                  <c:v>康复科</c:v>
                </c:pt>
                <c:pt idx="27">
                  <c:v>脑病二科</c:v>
                </c:pt>
                <c:pt idx="28">
                  <c:v>西区重症医学科</c:v>
                </c:pt>
                <c:pt idx="29">
                  <c:v>针灸科</c:v>
                </c:pt>
                <c:pt idx="30">
                  <c:v>口腔科</c:v>
                </c:pt>
                <c:pt idx="31">
                  <c:v>眼科</c:v>
                </c:pt>
                <c:pt idx="32">
                  <c:v>脾胃病科</c:v>
                </c:pt>
                <c:pt idx="33">
                  <c:v>风湿病科</c:v>
                </c:pt>
                <c:pt idx="34">
                  <c:v>心病三科</c:v>
                </c:pt>
                <c:pt idx="35">
                  <c:v>脑病三科</c:v>
                </c:pt>
                <c:pt idx="36">
                  <c:v>东区肾病科</c:v>
                </c:pt>
                <c:pt idx="37">
                  <c:v>神经内科</c:v>
                </c:pt>
                <c:pt idx="38">
                  <c:v>肿瘤内科</c:v>
                </c:pt>
                <c:pt idx="39">
                  <c:v>肝胆外科</c:v>
                </c:pt>
                <c:pt idx="40">
                  <c:v>美容皮肤科</c:v>
                </c:pt>
                <c:pt idx="41">
                  <c:v>创伤骨科</c:v>
                </c:pt>
                <c:pt idx="42">
                  <c:v>肾病科</c:v>
                </c:pt>
                <c:pt idx="43">
                  <c:v>医院</c:v>
                </c:pt>
                <c:pt idx="44">
                  <c:v>泌尿外科</c:v>
                </c:pt>
                <c:pt idx="45">
                  <c:v>内分泌科</c:v>
                </c:pt>
                <c:pt idx="46">
                  <c:v>心病二科</c:v>
                </c:pt>
                <c:pt idx="47">
                  <c:v>胸外科</c:v>
                </c:pt>
                <c:pt idx="48">
                  <c:v>微创骨科</c:v>
                </c:pt>
                <c:pt idx="49">
                  <c:v>肝病科</c:v>
                </c:pt>
                <c:pt idx="50">
                  <c:v>肾脏内科</c:v>
                </c:pt>
                <c:pt idx="51">
                  <c:v>耳鼻喉科</c:v>
                </c:pt>
                <c:pt idx="52">
                  <c:v>神经外科</c:v>
                </c:pt>
                <c:pt idx="53">
                  <c:v>关节骨科</c:v>
                </c:pt>
                <c:pt idx="54">
                  <c:v>骨科</c:v>
                </c:pt>
                <c:pt idx="55">
                  <c:v>脊柱骨科</c:v>
                </c:pt>
                <c:pt idx="56">
                  <c:v>推拿科</c:v>
                </c:pt>
                <c:pt idx="57">
                  <c:v>产科</c:v>
                </c:pt>
                <c:pt idx="58">
                  <c:v>妇科</c:v>
                </c:pt>
                <c:pt idx="59">
                  <c:v>老年医学科</c:v>
                </c:pt>
                <c:pt idx="60">
                  <c:v>中医外治中心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99.90293174440164</c:v>
                </c:pt>
                <c:pt idx="2">
                  <c:v>98.24358683158924</c:v>
                </c:pt>
                <c:pt idx="3">
                  <c:v>98.24106310305143</c:v>
                </c:pt>
                <c:pt idx="4">
                  <c:v>97.13238345256197</c:v>
                </c:pt>
                <c:pt idx="5">
                  <c:v>92.0717902092402</c:v>
                </c:pt>
                <c:pt idx="6">
                  <c:v>90.5509054093552</c:v>
                </c:pt>
                <c:pt idx="7">
                  <c:v>87.91961792518168</c:v>
                </c:pt>
                <c:pt idx="8">
                  <c:v>84.46230490127884</c:v>
                </c:pt>
                <c:pt idx="9">
                  <c:v>83.59679169458286</c:v>
                </c:pt>
                <c:pt idx="10">
                  <c:v>83.1731200830713</c:v>
                </c:pt>
                <c:pt idx="11">
                  <c:v>82.01033572868951</c:v>
                </c:pt>
                <c:pt idx="12">
                  <c:v>81.97885580486236</c:v>
                </c:pt>
                <c:pt idx="13">
                  <c:v>80.45457046128219</c:v>
                </c:pt>
                <c:pt idx="14">
                  <c:v>78.02353452644854</c:v>
                </c:pt>
                <c:pt idx="15">
                  <c:v>77.95952824039905</c:v>
                </c:pt>
                <c:pt idx="16">
                  <c:v>75.26911681258917</c:v>
                </c:pt>
                <c:pt idx="17">
                  <c:v>74.39581612079644</c:v>
                </c:pt>
                <c:pt idx="18">
                  <c:v>70.21397938869393</c:v>
                </c:pt>
                <c:pt idx="19">
                  <c:v>70.11871267411449</c:v>
                </c:pt>
                <c:pt idx="20">
                  <c:v>66.31851353846496</c:v>
                </c:pt>
                <c:pt idx="21">
                  <c:v>65.65599437442671</c:v>
                </c:pt>
                <c:pt idx="22">
                  <c:v>63.64754148630037</c:v>
                </c:pt>
                <c:pt idx="23">
                  <c:v>63.28672609760567</c:v>
                </c:pt>
                <c:pt idx="24">
                  <c:v>61.010157518897984</c:v>
                </c:pt>
                <c:pt idx="25">
                  <c:v>59.66608525334396</c:v>
                </c:pt>
                <c:pt idx="26">
                  <c:v>58.362667169930276</c:v>
                </c:pt>
                <c:pt idx="27">
                  <c:v>57.619826587873</c:v>
                </c:pt>
                <c:pt idx="28">
                  <c:v>56.93314873561625</c:v>
                </c:pt>
                <c:pt idx="29">
                  <c:v>56.080710272464096</c:v>
                </c:pt>
                <c:pt idx="30">
                  <c:v>53.382943050643775</c:v>
                </c:pt>
                <c:pt idx="31">
                  <c:v>52.74988618719364</c:v>
                </c:pt>
                <c:pt idx="32">
                  <c:v>49.27603127829214</c:v>
                </c:pt>
                <c:pt idx="33">
                  <c:v>46.57522795380396</c:v>
                </c:pt>
                <c:pt idx="34">
                  <c:v>46.274676745024536</c:v>
                </c:pt>
                <c:pt idx="35">
                  <c:v>45.18186905595272</c:v>
                </c:pt>
                <c:pt idx="36">
                  <c:v>43.65295842148916</c:v>
                </c:pt>
                <c:pt idx="37">
                  <c:v>43.059754262817265</c:v>
                </c:pt>
                <c:pt idx="38">
                  <c:v>41.904060976334556</c:v>
                </c:pt>
                <c:pt idx="39">
                  <c:v>41.706254288305836</c:v>
                </c:pt>
                <c:pt idx="40">
                  <c:v>39.88560396239602</c:v>
                </c:pt>
                <c:pt idx="41">
                  <c:v>39.79138697501908</c:v>
                </c:pt>
                <c:pt idx="42">
                  <c:v>39.35696328503924</c:v>
                </c:pt>
                <c:pt idx="43">
                  <c:v>35.63183965680346</c:v>
                </c:pt>
                <c:pt idx="44">
                  <c:v>33.62983793169907</c:v>
                </c:pt>
                <c:pt idx="45">
                  <c:v>32.367075635712986</c:v>
                </c:pt>
                <c:pt idx="46">
                  <c:v>30.964709913272742</c:v>
                </c:pt>
                <c:pt idx="47">
                  <c:v>29.832150713056926</c:v>
                </c:pt>
                <c:pt idx="48">
                  <c:v>28.197670920327948</c:v>
                </c:pt>
                <c:pt idx="49">
                  <c:v>24.50729981671752</c:v>
                </c:pt>
                <c:pt idx="50">
                  <c:v>23.63228820037847</c:v>
                </c:pt>
                <c:pt idx="51">
                  <c:v>22.463068341335482</c:v>
                </c:pt>
                <c:pt idx="52">
                  <c:v>21.733255222033325</c:v>
                </c:pt>
                <c:pt idx="53">
                  <c:v>18.01198036624488</c:v>
                </c:pt>
                <c:pt idx="54">
                  <c:v>16.45219885480066</c:v>
                </c:pt>
                <c:pt idx="55">
                  <c:v>13.202376870209195</c:v>
                </c:pt>
                <c:pt idx="56">
                  <c:v>8.88158808076703</c:v>
                </c:pt>
                <c:pt idx="57">
                  <c:v>5.099646298787774</c:v>
                </c:pt>
                <c:pt idx="58">
                  <c:v>4.867638050762179</c:v>
                </c:pt>
                <c:pt idx="59">
                  <c:v>2.207213074469757</c:v>
                </c:pt>
                <c:pt idx="60">
                  <c:v>2.181215534264042</c:v>
                </c:pt>
                <c:pt idx="61">
                  <c:v>0.40226774018002626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中医经典科</c:v>
                </c:pt>
                <c:pt idx="2">
                  <c:v>神经外科</c:v>
                </c:pt>
                <c:pt idx="3">
                  <c:v>产科</c:v>
                </c:pt>
                <c:pt idx="4">
                  <c:v>泌尿外科</c:v>
                </c:pt>
                <c:pt idx="5">
                  <c:v>心病四科</c:v>
                </c:pt>
                <c:pt idx="6">
                  <c:v>小儿骨科</c:v>
                </c:pt>
                <c:pt idx="7">
                  <c:v>皮肤科</c:v>
                </c:pt>
                <c:pt idx="8">
                  <c:v>重症医学科</c:v>
                </c:pt>
                <c:pt idx="9">
                  <c:v>心病三科</c:v>
                </c:pt>
                <c:pt idx="10">
                  <c:v>脊柱骨科</c:v>
                </c:pt>
                <c:pt idx="11">
                  <c:v>肿瘤内科</c:v>
                </c:pt>
                <c:pt idx="12">
                  <c:v>乳腺甲状腺外科</c:v>
                </c:pt>
                <c:pt idx="13">
                  <c:v>口腔科</c:v>
                </c:pt>
                <c:pt idx="14">
                  <c:v>治未病中心</c:v>
                </c:pt>
                <c:pt idx="15">
                  <c:v>妇二科</c:v>
                </c:pt>
                <c:pt idx="16">
                  <c:v>身心医学科</c:v>
                </c:pt>
                <c:pt idx="17">
                  <c:v>耳鼻喉科</c:v>
                </c:pt>
                <c:pt idx="18">
                  <c:v>综合内科</c:v>
                </c:pt>
                <c:pt idx="19">
                  <c:v>肾病科</c:v>
                </c:pt>
                <c:pt idx="20">
                  <c:v>心病二科</c:v>
                </c:pt>
                <c:pt idx="21">
                  <c:v>风湿病科</c:v>
                </c:pt>
                <c:pt idx="22">
                  <c:v>脑病二科</c:v>
                </c:pt>
                <c:pt idx="23">
                  <c:v>显微骨科</c:v>
                </c:pt>
                <c:pt idx="24">
                  <c:v>康复科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内分泌科</c:v>
                </c:pt>
                <c:pt idx="28">
                  <c:v>肝胆外科</c:v>
                </c:pt>
                <c:pt idx="29">
                  <c:v>小儿推拿科</c:v>
                </c:pt>
                <c:pt idx="30">
                  <c:v>脑病三科</c:v>
                </c:pt>
                <c:pt idx="31">
                  <c:v>医院</c:v>
                </c:pt>
                <c:pt idx="32">
                  <c:v>美容皮肤科</c:v>
                </c:pt>
                <c:pt idx="33">
                  <c:v>西区重症医学科</c:v>
                </c:pt>
                <c:pt idx="34">
                  <c:v>妇科</c:v>
                </c:pt>
                <c:pt idx="35">
                  <c:v>运动损伤骨科</c:v>
                </c:pt>
                <c:pt idx="36">
                  <c:v>推拿科</c:v>
                </c:pt>
                <c:pt idx="37">
                  <c:v>针灸科</c:v>
                </c:pt>
                <c:pt idx="38">
                  <c:v>关节骨科</c:v>
                </c:pt>
                <c:pt idx="39">
                  <c:v>创伤骨科</c:v>
                </c:pt>
                <c:pt idx="40">
                  <c:v>微创骨科</c:v>
                </c:pt>
                <c:pt idx="41">
                  <c:v>呼吸内科</c:v>
                </c:pt>
                <c:pt idx="42">
                  <c:v>胸外科</c:v>
                </c:pt>
                <c:pt idx="43">
                  <c:v>东区重症医学科</c:v>
                </c:pt>
                <c:pt idx="44">
                  <c:v>周围血管科</c:v>
                </c:pt>
                <c:pt idx="45">
                  <c:v>脾胃科消化科合并</c:v>
                </c:pt>
                <c:pt idx="46">
                  <c:v>消化内科</c:v>
                </c:pt>
                <c:pt idx="47">
                  <c:v>男科</c:v>
                </c:pt>
                <c:pt idx="48">
                  <c:v>妇科妇二科合并</c:v>
                </c:pt>
                <c:pt idx="49">
                  <c:v>肛肠科</c:v>
                </c:pt>
                <c:pt idx="50">
                  <c:v>血液科</c:v>
                </c:pt>
                <c:pt idx="51">
                  <c:v>脾胃病科</c:v>
                </c:pt>
                <c:pt idx="52">
                  <c:v>脑病一科</c:v>
                </c:pt>
                <c:pt idx="53">
                  <c:v>儿科</c:v>
                </c:pt>
                <c:pt idx="54">
                  <c:v>心血管内科</c:v>
                </c:pt>
                <c:pt idx="55">
                  <c:v>心病一科</c:v>
                </c:pt>
                <c:pt idx="56">
                  <c:v>肾脏内科</c:v>
                </c:pt>
                <c:pt idx="57">
                  <c:v>肝病科</c:v>
                </c:pt>
                <c:pt idx="58">
                  <c:v>眼科</c:v>
                </c:pt>
                <c:pt idx="59">
                  <c:v>神经内科</c:v>
                </c:pt>
                <c:pt idx="60">
                  <c:v>普通外科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97.29691752887987</c:v>
                </c:pt>
                <c:pt idx="2">
                  <c:v>90.76527327972013</c:v>
                </c:pt>
                <c:pt idx="3">
                  <c:v>89.22062425958984</c:v>
                </c:pt>
                <c:pt idx="4">
                  <c:v>88.11404272952281</c:v>
                </c:pt>
                <c:pt idx="5">
                  <c:v>87.54899065769304</c:v>
                </c:pt>
                <c:pt idx="6">
                  <c:v>87.26725521851687</c:v>
                </c:pt>
                <c:pt idx="7">
                  <c:v>87.08714820182834</c:v>
                </c:pt>
                <c:pt idx="8">
                  <c:v>84.43514263326239</c:v>
                </c:pt>
                <c:pt idx="9">
                  <c:v>82.5625225575797</c:v>
                </c:pt>
                <c:pt idx="10">
                  <c:v>82.53619705621189</c:v>
                </c:pt>
                <c:pt idx="11">
                  <c:v>80.54952806929107</c:v>
                </c:pt>
                <c:pt idx="12">
                  <c:v>80.2799318004622</c:v>
                </c:pt>
                <c:pt idx="13">
                  <c:v>78.85805300341474</c:v>
                </c:pt>
                <c:pt idx="14">
                  <c:v>78.1128513914156</c:v>
                </c:pt>
                <c:pt idx="15">
                  <c:v>74.52250272436301</c:v>
                </c:pt>
                <c:pt idx="16">
                  <c:v>73.94737612046376</c:v>
                </c:pt>
                <c:pt idx="17">
                  <c:v>73.27918238725229</c:v>
                </c:pt>
                <c:pt idx="18">
                  <c:v>70.97845722847559</c:v>
                </c:pt>
                <c:pt idx="19">
                  <c:v>70.95210076202449</c:v>
                </c:pt>
                <c:pt idx="20">
                  <c:v>69.16588450180049</c:v>
                </c:pt>
                <c:pt idx="21">
                  <c:v>68.1841112340177</c:v>
                </c:pt>
                <c:pt idx="22">
                  <c:v>62.574944462988036</c:v>
                </c:pt>
                <c:pt idx="23">
                  <c:v>61.525927125351764</c:v>
                </c:pt>
                <c:pt idx="24">
                  <c:v>61.09195884906525</c:v>
                </c:pt>
                <c:pt idx="25">
                  <c:v>60.28217676906709</c:v>
                </c:pt>
                <c:pt idx="26">
                  <c:v>59.38151446253799</c:v>
                </c:pt>
                <c:pt idx="27">
                  <c:v>58.77837083153689</c:v>
                </c:pt>
                <c:pt idx="28">
                  <c:v>58.12180009165325</c:v>
                </c:pt>
                <c:pt idx="29">
                  <c:v>56.66568560660316</c:v>
                </c:pt>
                <c:pt idx="30">
                  <c:v>53.287169373459385</c:v>
                </c:pt>
                <c:pt idx="31">
                  <c:v>53.233213725699265</c:v>
                </c:pt>
                <c:pt idx="32">
                  <c:v>53.19103700809728</c:v>
                </c:pt>
                <c:pt idx="33">
                  <c:v>53.08493779815393</c:v>
                </c:pt>
                <c:pt idx="34">
                  <c:v>53.04175276146058</c:v>
                </c:pt>
                <c:pt idx="35">
                  <c:v>49.63459260602017</c:v>
                </c:pt>
                <c:pt idx="36">
                  <c:v>49.5202999430013</c:v>
                </c:pt>
                <c:pt idx="37">
                  <c:v>49.14376077173685</c:v>
                </c:pt>
                <c:pt idx="38">
                  <c:v>44.41053839789913</c:v>
                </c:pt>
                <c:pt idx="39">
                  <c:v>43.71253139360064</c:v>
                </c:pt>
                <c:pt idx="40">
                  <c:v>43.663208166285656</c:v>
                </c:pt>
                <c:pt idx="41">
                  <c:v>40.310700716606995</c:v>
                </c:pt>
                <c:pt idx="42">
                  <c:v>39.72943947581056</c:v>
                </c:pt>
                <c:pt idx="43">
                  <c:v>39.3849634295959</c:v>
                </c:pt>
                <c:pt idx="44">
                  <c:v>37.28289602976043</c:v>
                </c:pt>
                <c:pt idx="45">
                  <c:v>35.175959425483875</c:v>
                </c:pt>
                <c:pt idx="46">
                  <c:v>34.46836021704409</c:v>
                </c:pt>
                <c:pt idx="47">
                  <c:v>32.90546243439545</c:v>
                </c:pt>
                <c:pt idx="48">
                  <c:v>32.132028111414314</c:v>
                </c:pt>
                <c:pt idx="49">
                  <c:v>30.975616801554814</c:v>
                </c:pt>
                <c:pt idx="50">
                  <c:v>27.417095667178774</c:v>
                </c:pt>
                <c:pt idx="51">
                  <c:v>26.480858432531768</c:v>
                </c:pt>
                <c:pt idx="52">
                  <c:v>22.307065260601547</c:v>
                </c:pt>
                <c:pt idx="53">
                  <c:v>20.549186223690683</c:v>
                </c:pt>
                <c:pt idx="54">
                  <c:v>16.99790137860539</c:v>
                </c:pt>
                <c:pt idx="55">
                  <c:v>15.161488996293158</c:v>
                </c:pt>
                <c:pt idx="56">
                  <c:v>15.013898675830285</c:v>
                </c:pt>
                <c:pt idx="57">
                  <c:v>12.034595132521138</c:v>
                </c:pt>
                <c:pt idx="58">
                  <c:v>11.923129731309304</c:v>
                </c:pt>
                <c:pt idx="59">
                  <c:v>11.080353244218514</c:v>
                </c:pt>
                <c:pt idx="60">
                  <c:v>4.997104043641956</c:v>
                </c:pt>
                <c:pt idx="61">
                  <c:v>3.3350657983956205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普通外科</c:v>
                </c:pt>
                <c:pt idx="2">
                  <c:v>中医经典科</c:v>
                </c:pt>
                <c:pt idx="3">
                  <c:v>康复科</c:v>
                </c:pt>
                <c:pt idx="4">
                  <c:v>口腔科</c:v>
                </c:pt>
                <c:pt idx="5">
                  <c:v>儿科</c:v>
                </c:pt>
                <c:pt idx="6">
                  <c:v>呼吸内科</c:v>
                </c:pt>
                <c:pt idx="7">
                  <c:v>肾脏内科</c:v>
                </c:pt>
                <c:pt idx="8">
                  <c:v>关节骨科</c:v>
                </c:pt>
                <c:pt idx="9">
                  <c:v>心病四科</c:v>
                </c:pt>
                <c:pt idx="10">
                  <c:v>小儿推拿科</c:v>
                </c:pt>
                <c:pt idx="11">
                  <c:v>肝胆外科</c:v>
                </c:pt>
                <c:pt idx="12">
                  <c:v>耳鼻喉科</c:v>
                </c:pt>
                <c:pt idx="13">
                  <c:v>中医外治中心</c:v>
                </c:pt>
                <c:pt idx="14">
                  <c:v>显微骨科</c:v>
                </c:pt>
                <c:pt idx="15">
                  <c:v>身心医学科</c:v>
                </c:pt>
                <c:pt idx="16">
                  <c:v>微创骨科</c:v>
                </c:pt>
                <c:pt idx="17">
                  <c:v>重症医学科</c:v>
                </c:pt>
                <c:pt idx="18">
                  <c:v>产科</c:v>
                </c:pt>
                <c:pt idx="19">
                  <c:v>肾病科</c:v>
                </c:pt>
                <c:pt idx="20">
                  <c:v>综合内科</c:v>
                </c:pt>
                <c:pt idx="21">
                  <c:v>骨科</c:v>
                </c:pt>
                <c:pt idx="22">
                  <c:v>心血管内科</c:v>
                </c:pt>
                <c:pt idx="23">
                  <c:v>风湿病科</c:v>
                </c:pt>
                <c:pt idx="24">
                  <c:v>东区重症医学科</c:v>
                </c:pt>
                <c:pt idx="25">
                  <c:v>血液科</c:v>
                </c:pt>
                <c:pt idx="26">
                  <c:v>肝病科</c:v>
                </c:pt>
                <c:pt idx="27">
                  <c:v>医院</c:v>
                </c:pt>
                <c:pt idx="28">
                  <c:v>美容皮肤科</c:v>
                </c:pt>
                <c:pt idx="29">
                  <c:v>眼科</c:v>
                </c:pt>
                <c:pt idx="30">
                  <c:v>胸外科</c:v>
                </c:pt>
                <c:pt idx="31">
                  <c:v>神经外科</c:v>
                </c:pt>
                <c:pt idx="32">
                  <c:v>神经内科</c:v>
                </c:pt>
                <c:pt idx="33">
                  <c:v>肛肠科</c:v>
                </c:pt>
                <c:pt idx="34">
                  <c:v>小儿骨科</c:v>
                </c:pt>
                <c:pt idx="35">
                  <c:v>针灸科</c:v>
                </c:pt>
                <c:pt idx="36">
                  <c:v>脾胃病科</c:v>
                </c:pt>
                <c:pt idx="37">
                  <c:v>妇科</c:v>
                </c:pt>
                <c:pt idx="38">
                  <c:v>脑病一科</c:v>
                </c:pt>
                <c:pt idx="39">
                  <c:v>心病三科</c:v>
                </c:pt>
                <c:pt idx="40">
                  <c:v>脑病三科</c:v>
                </c:pt>
                <c:pt idx="41">
                  <c:v>西区重症医学科</c:v>
                </c:pt>
                <c:pt idx="42">
                  <c:v>脾胃科消化科合并</c:v>
                </c:pt>
                <c:pt idx="43">
                  <c:v>脑病二科</c:v>
                </c:pt>
                <c:pt idx="44">
                  <c:v>创伤骨科</c:v>
                </c:pt>
                <c:pt idx="45">
                  <c:v>脊柱骨科</c:v>
                </c:pt>
                <c:pt idx="46">
                  <c:v>心病一科</c:v>
                </c:pt>
                <c:pt idx="47">
                  <c:v>周围血管科</c:v>
                </c:pt>
                <c:pt idx="48">
                  <c:v>泌尿外科</c:v>
                </c:pt>
                <c:pt idx="49">
                  <c:v>妇二科</c:v>
                </c:pt>
                <c:pt idx="50">
                  <c:v>皮肤科</c:v>
                </c:pt>
                <c:pt idx="51">
                  <c:v>内分泌科</c:v>
                </c:pt>
                <c:pt idx="52">
                  <c:v>妇科妇二科合并</c:v>
                </c:pt>
                <c:pt idx="53">
                  <c:v>运动损伤骨科</c:v>
                </c:pt>
                <c:pt idx="54">
                  <c:v>东区肾病科</c:v>
                </c:pt>
                <c:pt idx="55">
                  <c:v>肿瘤内科</c:v>
                </c:pt>
                <c:pt idx="56">
                  <c:v>乳腺甲状腺外科</c:v>
                </c:pt>
                <c:pt idx="57">
                  <c:v>推拿科</c:v>
                </c:pt>
                <c:pt idx="58">
                  <c:v>老年医学科</c:v>
                </c:pt>
                <c:pt idx="59">
                  <c:v>心病二科</c:v>
                </c:pt>
                <c:pt idx="60">
                  <c:v>消化内科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7.7978618431022335</c:v>
                </c:pt>
                <c:pt idx="2">
                  <c:v>6.260166205747445</c:v>
                </c:pt>
                <c:pt idx="3">
                  <c:v>5.086894346044555</c:v>
                </c:pt>
                <c:pt idx="4">
                  <c:v>3.8232936338973853</c:v>
                </c:pt>
                <c:pt idx="5">
                  <c:v>2.760373170086326</c:v>
                </c:pt>
                <c:pt idx="6">
                  <c:v>2.02841372853656</c:v>
                </c:pt>
                <c:pt idx="7">
                  <c:v>1.9844331220526588</c:v>
                </c:pt>
                <c:pt idx="8">
                  <c:v>1.1228909512162009</c:v>
                </c:pt>
                <c:pt idx="9">
                  <c:v>1.0387397727982948</c:v>
                </c:pt>
                <c:pt idx="10">
                  <c:v>0.9043633433111604</c:v>
                </c:pt>
                <c:pt idx="11">
                  <c:v>0.9042641963531405</c:v>
                </c:pt>
                <c:pt idx="12">
                  <c:v>0.7915143299975567</c:v>
                </c:pt>
                <c:pt idx="13">
                  <c:v>0.7047887605976053</c:v>
                </c:pt>
                <c:pt idx="14">
                  <c:v>0.6773967218502871</c:v>
                </c:pt>
                <c:pt idx="15">
                  <c:v>0.6421054748920949</c:v>
                </c:pt>
                <c:pt idx="16">
                  <c:v>0.5607901080028008</c:v>
                </c:pt>
                <c:pt idx="17">
                  <c:v>0.5535358895683845</c:v>
                </c:pt>
                <c:pt idx="18">
                  <c:v>0.5199025018340171</c:v>
                </c:pt>
                <c:pt idx="19">
                  <c:v>0.519047031259077</c:v>
                </c:pt>
                <c:pt idx="20">
                  <c:v>0.5110381138924418</c:v>
                </c:pt>
                <c:pt idx="21">
                  <c:v>0.49699815281213205</c:v>
                </c:pt>
                <c:pt idx="22">
                  <c:v>0.4928545459883436</c:v>
                </c:pt>
                <c:pt idx="23">
                  <c:v>0.4721998540285824</c:v>
                </c:pt>
                <c:pt idx="24">
                  <c:v>0.43562914702631145</c:v>
                </c:pt>
                <c:pt idx="25">
                  <c:v>0.3982282807068112</c:v>
                </c:pt>
                <c:pt idx="26">
                  <c:v>0.3938328850100882</c:v>
                </c:pt>
                <c:pt idx="27">
                  <c:v>0.38143736866339345</c:v>
                </c:pt>
                <c:pt idx="28">
                  <c:v>0.3671834628642297</c:v>
                </c:pt>
                <c:pt idx="29">
                  <c:v>0.35074777725240536</c:v>
                </c:pt>
                <c:pt idx="30">
                  <c:v>0.34843612929918777</c:v>
                </c:pt>
                <c:pt idx="31">
                  <c:v>0.33386383313819923</c:v>
                </c:pt>
                <c:pt idx="32">
                  <c:v>0.3315972462314529</c:v>
                </c:pt>
                <c:pt idx="33">
                  <c:v>0.3178249169436817</c:v>
                </c:pt>
                <c:pt idx="34">
                  <c:v>0.3174492272203089</c:v>
                </c:pt>
                <c:pt idx="35">
                  <c:v>0.31566650405082053</c:v>
                </c:pt>
                <c:pt idx="36">
                  <c:v>0.2777147110755014</c:v>
                </c:pt>
                <c:pt idx="37">
                  <c:v>0.273972094121735</c:v>
                </c:pt>
                <c:pt idx="38">
                  <c:v>0.2722564216614967</c:v>
                </c:pt>
                <c:pt idx="39">
                  <c:v>0.2614655985690626</c:v>
                </c:pt>
                <c:pt idx="40">
                  <c:v>0.25970460131082235</c:v>
                </c:pt>
                <c:pt idx="41">
                  <c:v>0.2577767142802219</c:v>
                </c:pt>
                <c:pt idx="42">
                  <c:v>0.2544534369713948</c:v>
                </c:pt>
                <c:pt idx="43">
                  <c:v>0.2502136055668648</c:v>
                </c:pt>
                <c:pt idx="44">
                  <c:v>0.24593301101720094</c:v>
                </c:pt>
                <c:pt idx="45">
                  <c:v>0.2410888045174869</c:v>
                </c:pt>
                <c:pt idx="46">
                  <c:v>0.23634686854297088</c:v>
                </c:pt>
                <c:pt idx="47">
                  <c:v>0.2348393028150927</c:v>
                </c:pt>
                <c:pt idx="48">
                  <c:v>0.22894579438925775</c:v>
                </c:pt>
                <c:pt idx="49">
                  <c:v>0.2275548421833338</c:v>
                </c:pt>
                <c:pt idx="50">
                  <c:v>0.2267893504101643</c:v>
                </c:pt>
                <c:pt idx="51">
                  <c:v>0.22116124654915678</c:v>
                </c:pt>
                <c:pt idx="52">
                  <c:v>0.21168016044554622</c:v>
                </c:pt>
                <c:pt idx="53">
                  <c:v>0.20910585463958636</c:v>
                </c:pt>
                <c:pt idx="54">
                  <c:v>0.20690110163772293</c:v>
                </c:pt>
                <c:pt idx="55">
                  <c:v>0.1984689621737591</c:v>
                </c:pt>
                <c:pt idx="56">
                  <c:v>0.1797203713650462</c:v>
                </c:pt>
                <c:pt idx="57">
                  <c:v>0.17776098513583746</c:v>
                </c:pt>
                <c:pt idx="58">
                  <c:v>0.17642169226115922</c:v>
                </c:pt>
                <c:pt idx="59">
                  <c:v>0.1747583743390706</c:v>
                </c:pt>
                <c:pt idx="60">
                  <c:v>0.16948572356233602</c:v>
                </c:pt>
                <c:pt idx="61">
                  <c:v>0.16873462830543698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治未病中心</c:v>
                </c:pt>
                <c:pt idx="2">
                  <c:v>显微骨科</c:v>
                </c:pt>
                <c:pt idx="3">
                  <c:v>肛肠科</c:v>
                </c:pt>
                <c:pt idx="4">
                  <c:v>耳鼻喉科</c:v>
                </c:pt>
                <c:pt idx="5">
                  <c:v>儿科</c:v>
                </c:pt>
                <c:pt idx="6">
                  <c:v>创伤骨科</c:v>
                </c:pt>
                <c:pt idx="7">
                  <c:v>肾脏内科</c:v>
                </c:pt>
                <c:pt idx="8">
                  <c:v>推拿科</c:v>
                </c:pt>
                <c:pt idx="9">
                  <c:v>皮肤科</c:v>
                </c:pt>
                <c:pt idx="10">
                  <c:v>心血管内科</c:v>
                </c:pt>
                <c:pt idx="11">
                  <c:v>微创骨科</c:v>
                </c:pt>
                <c:pt idx="12">
                  <c:v>针灸科</c:v>
                </c:pt>
                <c:pt idx="13">
                  <c:v>综合内科</c:v>
                </c:pt>
                <c:pt idx="14">
                  <c:v>乳腺甲状腺外科</c:v>
                </c:pt>
                <c:pt idx="15">
                  <c:v>脊柱骨科</c:v>
                </c:pt>
                <c:pt idx="16">
                  <c:v>西区重症医学科</c:v>
                </c:pt>
                <c:pt idx="17">
                  <c:v>内分泌科</c:v>
                </c:pt>
                <c:pt idx="18">
                  <c:v>泌尿外科</c:v>
                </c:pt>
                <c:pt idx="19">
                  <c:v>美容皮肤科</c:v>
                </c:pt>
                <c:pt idx="20">
                  <c:v>妇科妇二科合并</c:v>
                </c:pt>
                <c:pt idx="21">
                  <c:v>小儿骨科</c:v>
                </c:pt>
                <c:pt idx="22">
                  <c:v>脑病一科</c:v>
                </c:pt>
                <c:pt idx="23">
                  <c:v>消化内科</c:v>
                </c:pt>
                <c:pt idx="24">
                  <c:v>风湿病科</c:v>
                </c:pt>
                <c:pt idx="25">
                  <c:v>医院</c:v>
                </c:pt>
                <c:pt idx="26">
                  <c:v>脾胃病科</c:v>
                </c:pt>
                <c:pt idx="27">
                  <c:v>中医经典科</c:v>
                </c:pt>
                <c:pt idx="28">
                  <c:v>骨科</c:v>
                </c:pt>
                <c:pt idx="29">
                  <c:v>胸外科</c:v>
                </c:pt>
                <c:pt idx="30">
                  <c:v>心病四科</c:v>
                </c:pt>
                <c:pt idx="31">
                  <c:v>肾病科</c:v>
                </c:pt>
                <c:pt idx="32">
                  <c:v>妇科</c:v>
                </c:pt>
                <c:pt idx="33">
                  <c:v>口腔科</c:v>
                </c:pt>
                <c:pt idx="34">
                  <c:v>普通外科</c:v>
                </c:pt>
                <c:pt idx="35">
                  <c:v>心病一科</c:v>
                </c:pt>
                <c:pt idx="36">
                  <c:v>关节骨科</c:v>
                </c:pt>
                <c:pt idx="37">
                  <c:v>老年医学科</c:v>
                </c:pt>
                <c:pt idx="38">
                  <c:v>心病三科</c:v>
                </c:pt>
                <c:pt idx="39">
                  <c:v>心病二科</c:v>
                </c:pt>
                <c:pt idx="40">
                  <c:v>脾胃科消化科合并</c:v>
                </c:pt>
                <c:pt idx="41">
                  <c:v>东区肾病科</c:v>
                </c:pt>
                <c:pt idx="42">
                  <c:v>周围血管科</c:v>
                </c:pt>
                <c:pt idx="43">
                  <c:v>肝胆外科</c:v>
                </c:pt>
                <c:pt idx="44">
                  <c:v>肿瘤内科</c:v>
                </c:pt>
                <c:pt idx="45">
                  <c:v>产科</c:v>
                </c:pt>
                <c:pt idx="46">
                  <c:v>小儿推拿科</c:v>
                </c:pt>
                <c:pt idx="47">
                  <c:v>脑病三科</c:v>
                </c:pt>
                <c:pt idx="48">
                  <c:v>脑病二科</c:v>
                </c:pt>
                <c:pt idx="49">
                  <c:v>康复科</c:v>
                </c:pt>
                <c:pt idx="50">
                  <c:v>血液科</c:v>
                </c:pt>
                <c:pt idx="51">
                  <c:v>东区重症医学科</c:v>
                </c:pt>
                <c:pt idx="52">
                  <c:v>重症医学科</c:v>
                </c:pt>
                <c:pt idx="53">
                  <c:v>运动损伤骨科</c:v>
                </c:pt>
                <c:pt idx="54">
                  <c:v>神经外科</c:v>
                </c:pt>
                <c:pt idx="55">
                  <c:v>身心医学科</c:v>
                </c:pt>
                <c:pt idx="56">
                  <c:v>肝病科</c:v>
                </c:pt>
                <c:pt idx="57">
                  <c:v>妇二科</c:v>
                </c:pt>
                <c:pt idx="58">
                  <c:v>男科</c:v>
                </c:pt>
                <c:pt idx="59">
                  <c:v>眼科</c:v>
                </c:pt>
                <c:pt idx="60">
                  <c:v>呼吸内科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84.98291126734271</c:v>
                </c:pt>
                <c:pt idx="2">
                  <c:v>70.38386326832352</c:v>
                </c:pt>
                <c:pt idx="3">
                  <c:v>62.189727352717334</c:v>
                </c:pt>
                <c:pt idx="4">
                  <c:v>57.84105472768646</c:v>
                </c:pt>
                <c:pt idx="5">
                  <c:v>55.82069688198804</c:v>
                </c:pt>
                <c:pt idx="6">
                  <c:v>39.274740760073485</c:v>
                </c:pt>
                <c:pt idx="7">
                  <c:v>36.80333569066123</c:v>
                </c:pt>
                <c:pt idx="8">
                  <c:v>27.848195371194272</c:v>
                </c:pt>
                <c:pt idx="9">
                  <c:v>25.188253791227304</c:v>
                </c:pt>
                <c:pt idx="10">
                  <c:v>23.035418915170542</c:v>
                </c:pt>
                <c:pt idx="11">
                  <c:v>21.781665305054144</c:v>
                </c:pt>
                <c:pt idx="12">
                  <c:v>21.60217369362978</c:v>
                </c:pt>
                <c:pt idx="13">
                  <c:v>19.35632775760007</c:v>
                </c:pt>
                <c:pt idx="14">
                  <c:v>16.36311577406478</c:v>
                </c:pt>
                <c:pt idx="15">
                  <c:v>15.361269331727643</c:v>
                </c:pt>
                <c:pt idx="16">
                  <c:v>14.320146869220327</c:v>
                </c:pt>
                <c:pt idx="17">
                  <c:v>13.392734738184277</c:v>
                </c:pt>
                <c:pt idx="18">
                  <c:v>11.925490301734635</c:v>
                </c:pt>
                <c:pt idx="19">
                  <c:v>10.088044984943634</c:v>
                </c:pt>
                <c:pt idx="20">
                  <c:v>9.61970960706342</c:v>
                </c:pt>
                <c:pt idx="21">
                  <c:v>9.023376135365917</c:v>
                </c:pt>
                <c:pt idx="22">
                  <c:v>8.650422652308539</c:v>
                </c:pt>
                <c:pt idx="23">
                  <c:v>8.566239551278484</c:v>
                </c:pt>
                <c:pt idx="24">
                  <c:v>8.39243514770641</c:v>
                </c:pt>
                <c:pt idx="25">
                  <c:v>8.195088116280317</c:v>
                </c:pt>
                <c:pt idx="26">
                  <c:v>7.3283127616445745</c:v>
                </c:pt>
                <c:pt idx="27">
                  <c:v>7.326558269445289</c:v>
                </c:pt>
                <c:pt idx="28">
                  <c:v>7.108407642168871</c:v>
                </c:pt>
                <c:pt idx="29">
                  <c:v>6.913981215240638</c:v>
                </c:pt>
                <c:pt idx="30">
                  <c:v>6.908566803305459</c:v>
                </c:pt>
                <c:pt idx="31">
                  <c:v>6.850565542232475</c:v>
                </c:pt>
                <c:pt idx="32">
                  <c:v>6.638282201720213</c:v>
                </c:pt>
                <c:pt idx="33">
                  <c:v>6.612958668398727</c:v>
                </c:pt>
                <c:pt idx="34">
                  <c:v>6.54287499717166</c:v>
                </c:pt>
                <c:pt idx="35">
                  <c:v>6.285853298383023</c:v>
                </c:pt>
                <c:pt idx="36">
                  <c:v>5.967410895182475</c:v>
                </c:pt>
                <c:pt idx="37">
                  <c:v>5.9095339580266755</c:v>
                </c:pt>
                <c:pt idx="38">
                  <c:v>5.878568482884324</c:v>
                </c:pt>
                <c:pt idx="39">
                  <c:v>5.3612367765031035</c:v>
                </c:pt>
                <c:pt idx="40">
                  <c:v>5.180089859028518</c:v>
                </c:pt>
                <c:pt idx="41">
                  <c:v>5.150849001328965</c:v>
                </c:pt>
                <c:pt idx="42">
                  <c:v>5.118658290733265</c:v>
                </c:pt>
                <c:pt idx="43">
                  <c:v>4.9707285826543135</c:v>
                </c:pt>
                <c:pt idx="44">
                  <c:v>4.933040407453209</c:v>
                </c:pt>
                <c:pt idx="45">
                  <c:v>4.715997234574644</c:v>
                </c:pt>
                <c:pt idx="46">
                  <c:v>4.6760766026521</c:v>
                </c:pt>
                <c:pt idx="47">
                  <c:v>4.593693834677676</c:v>
                </c:pt>
                <c:pt idx="48">
                  <c:v>4.578109714632046</c:v>
                </c:pt>
                <c:pt idx="49">
                  <c:v>4.475518939005745</c:v>
                </c:pt>
                <c:pt idx="50">
                  <c:v>4.388787792481185</c:v>
                </c:pt>
                <c:pt idx="51">
                  <c:v>4.284454180708205</c:v>
                </c:pt>
                <c:pt idx="52">
                  <c:v>4.215011891648102</c:v>
                </c:pt>
                <c:pt idx="53">
                  <c:v>4.158518217672991</c:v>
                </c:pt>
                <c:pt idx="54">
                  <c:v>4.151875626383306</c:v>
                </c:pt>
                <c:pt idx="55">
                  <c:v>4.124354239282489</c:v>
                </c:pt>
                <c:pt idx="56">
                  <c:v>4.099893457146108</c:v>
                </c:pt>
                <c:pt idx="57">
                  <c:v>4.087557042869034</c:v>
                </c:pt>
                <c:pt idx="58">
                  <c:v>4.054029125325864</c:v>
                </c:pt>
                <c:pt idx="59">
                  <c:v>4.025264151166667</c:v>
                </c:pt>
                <c:pt idx="60">
                  <c:v>3.9244851020443883</c:v>
                </c:pt>
                <c:pt idx="61">
                  <c:v>3.858584237103501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治未病中心</c:v>
                </c:pt>
                <c:pt idx="2">
                  <c:v>内分泌科</c:v>
                </c:pt>
                <c:pt idx="3">
                  <c:v>骨科</c:v>
                </c:pt>
                <c:pt idx="4">
                  <c:v>周围血管科</c:v>
                </c:pt>
                <c:pt idx="5">
                  <c:v>中医外治中心</c:v>
                </c:pt>
                <c:pt idx="6">
                  <c:v>脑病二科</c:v>
                </c:pt>
                <c:pt idx="7">
                  <c:v>肝胆外科</c:v>
                </c:pt>
                <c:pt idx="8">
                  <c:v>乳腺甲状腺外科</c:v>
                </c:pt>
                <c:pt idx="9">
                  <c:v>东区肾病科</c:v>
                </c:pt>
                <c:pt idx="10">
                  <c:v>美容皮肤科</c:v>
                </c:pt>
                <c:pt idx="11">
                  <c:v>心病三科</c:v>
                </c:pt>
                <c:pt idx="12">
                  <c:v>东区重症医学科</c:v>
                </c:pt>
                <c:pt idx="13">
                  <c:v>呼吸内科</c:v>
                </c:pt>
                <c:pt idx="14">
                  <c:v>微创骨科</c:v>
                </c:pt>
                <c:pt idx="15">
                  <c:v>血液科</c:v>
                </c:pt>
                <c:pt idx="16">
                  <c:v>小儿骨科</c:v>
                </c:pt>
                <c:pt idx="17">
                  <c:v>肝病科</c:v>
                </c:pt>
                <c:pt idx="18">
                  <c:v>耳鼻喉科</c:v>
                </c:pt>
                <c:pt idx="19">
                  <c:v>中医经典科</c:v>
                </c:pt>
                <c:pt idx="20">
                  <c:v>运动损伤骨科</c:v>
                </c:pt>
                <c:pt idx="21">
                  <c:v>脑病一科</c:v>
                </c:pt>
                <c:pt idx="22">
                  <c:v>眼科</c:v>
                </c:pt>
                <c:pt idx="23">
                  <c:v>小儿推拿科</c:v>
                </c:pt>
                <c:pt idx="24">
                  <c:v>肾脏内科</c:v>
                </c:pt>
                <c:pt idx="25">
                  <c:v>产科</c:v>
                </c:pt>
                <c:pt idx="26">
                  <c:v>神经外科</c:v>
                </c:pt>
                <c:pt idx="27">
                  <c:v>妇科妇二科合并</c:v>
                </c:pt>
                <c:pt idx="28">
                  <c:v>泌尿外科</c:v>
                </c:pt>
                <c:pt idx="29">
                  <c:v>妇科</c:v>
                </c:pt>
                <c:pt idx="30">
                  <c:v>康复科</c:v>
                </c:pt>
                <c:pt idx="31">
                  <c:v>口腔科</c:v>
                </c:pt>
                <c:pt idx="32">
                  <c:v>重症医学科</c:v>
                </c:pt>
                <c:pt idx="33">
                  <c:v>消化内科</c:v>
                </c:pt>
                <c:pt idx="34">
                  <c:v>关节骨科</c:v>
                </c:pt>
                <c:pt idx="35">
                  <c:v>肛肠科</c:v>
                </c:pt>
                <c:pt idx="36">
                  <c:v>创伤骨科</c:v>
                </c:pt>
                <c:pt idx="37">
                  <c:v>儿科</c:v>
                </c:pt>
                <c:pt idx="38">
                  <c:v>心血管内科</c:v>
                </c:pt>
                <c:pt idx="39">
                  <c:v>脑病三科</c:v>
                </c:pt>
                <c:pt idx="40">
                  <c:v>显微骨科</c:v>
                </c:pt>
                <c:pt idx="41">
                  <c:v>西区重症医学科</c:v>
                </c:pt>
                <c:pt idx="42">
                  <c:v>普通外科</c:v>
                </c:pt>
                <c:pt idx="43">
                  <c:v>胸外科</c:v>
                </c:pt>
                <c:pt idx="44">
                  <c:v>老年医学科</c:v>
                </c:pt>
                <c:pt idx="45">
                  <c:v>妇二科</c:v>
                </c:pt>
                <c:pt idx="46">
                  <c:v>神经内科</c:v>
                </c:pt>
                <c:pt idx="47">
                  <c:v>脾胃科消化科合并</c:v>
                </c:pt>
                <c:pt idx="48">
                  <c:v>皮肤科</c:v>
                </c:pt>
                <c:pt idx="49">
                  <c:v>风湿病科</c:v>
                </c:pt>
                <c:pt idx="50">
                  <c:v>脊柱骨科</c:v>
                </c:pt>
                <c:pt idx="51">
                  <c:v>男科</c:v>
                </c:pt>
                <c:pt idx="52">
                  <c:v>推拿科</c:v>
                </c:pt>
                <c:pt idx="53">
                  <c:v>心病二科</c:v>
                </c:pt>
                <c:pt idx="54">
                  <c:v>身心医学科</c:v>
                </c:pt>
                <c:pt idx="55">
                  <c:v>综合内科</c:v>
                </c:pt>
                <c:pt idx="56">
                  <c:v>心病一科</c:v>
                </c:pt>
                <c:pt idx="57">
                  <c:v>针灸科</c:v>
                </c:pt>
                <c:pt idx="58">
                  <c:v>肾病科</c:v>
                </c:pt>
                <c:pt idx="59">
                  <c:v>心病四科</c:v>
                </c:pt>
                <c:pt idx="60">
                  <c:v>肿瘤内科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99.30668587069552</c:v>
                </c:pt>
                <c:pt idx="2">
                  <c:v>95.54752711687034</c:v>
                </c:pt>
                <c:pt idx="3">
                  <c:v>90.59946996292446</c:v>
                </c:pt>
                <c:pt idx="4">
                  <c:v>90.41673045967647</c:v>
                </c:pt>
                <c:pt idx="5">
                  <c:v>90.3773895677601</c:v>
                </c:pt>
                <c:pt idx="6">
                  <c:v>89.0967121161178</c:v>
                </c:pt>
                <c:pt idx="7">
                  <c:v>88.67246525819628</c:v>
                </c:pt>
                <c:pt idx="8">
                  <c:v>87.26556750076783</c:v>
                </c:pt>
                <c:pt idx="9">
                  <c:v>85.50478268319624</c:v>
                </c:pt>
                <c:pt idx="10">
                  <c:v>84.04875691328046</c:v>
                </c:pt>
                <c:pt idx="11">
                  <c:v>82.38486593527196</c:v>
                </c:pt>
                <c:pt idx="12">
                  <c:v>79.59640752513221</c:v>
                </c:pt>
                <c:pt idx="13">
                  <c:v>77.37945930625573</c:v>
                </c:pt>
                <c:pt idx="14">
                  <c:v>77.0177076069142</c:v>
                </c:pt>
                <c:pt idx="15">
                  <c:v>75.02114389392113</c:v>
                </c:pt>
                <c:pt idx="16">
                  <c:v>74.77229524084193</c:v>
                </c:pt>
                <c:pt idx="17">
                  <c:v>72.27408114104065</c:v>
                </c:pt>
                <c:pt idx="18">
                  <c:v>68.35505027418121</c:v>
                </c:pt>
                <c:pt idx="19">
                  <c:v>67.02415812342343</c:v>
                </c:pt>
                <c:pt idx="20">
                  <c:v>66.70232869011126</c:v>
                </c:pt>
                <c:pt idx="21">
                  <c:v>66.20599931404436</c:v>
                </c:pt>
                <c:pt idx="22">
                  <c:v>65.62105410905389</c:v>
                </c:pt>
                <c:pt idx="23">
                  <c:v>65.31760878250452</c:v>
                </c:pt>
                <c:pt idx="24">
                  <c:v>65.23221162982878</c:v>
                </c:pt>
                <c:pt idx="25">
                  <c:v>65.21196480559902</c:v>
                </c:pt>
                <c:pt idx="26">
                  <c:v>65.1001710046203</c:v>
                </c:pt>
                <c:pt idx="27">
                  <c:v>64.61811610627622</c:v>
                </c:pt>
                <c:pt idx="28">
                  <c:v>63.85960038731473</c:v>
                </c:pt>
                <c:pt idx="29">
                  <c:v>62.58636254070624</c:v>
                </c:pt>
                <c:pt idx="30">
                  <c:v>59.69014782984549</c:v>
                </c:pt>
                <c:pt idx="31">
                  <c:v>58.25442129543342</c:v>
                </c:pt>
                <c:pt idx="32">
                  <c:v>56.7790562362678</c:v>
                </c:pt>
                <c:pt idx="33">
                  <c:v>52.894642714804576</c:v>
                </c:pt>
                <c:pt idx="34">
                  <c:v>48.89806126178124</c:v>
                </c:pt>
                <c:pt idx="35">
                  <c:v>47.815874151527765</c:v>
                </c:pt>
                <c:pt idx="36">
                  <c:v>47.50705845654546</c:v>
                </c:pt>
                <c:pt idx="37">
                  <c:v>47.264783496215</c:v>
                </c:pt>
                <c:pt idx="38">
                  <c:v>46.61202797127633</c:v>
                </c:pt>
                <c:pt idx="39">
                  <c:v>43.17882087939467</c:v>
                </c:pt>
                <c:pt idx="40">
                  <c:v>42.22528684719274</c:v>
                </c:pt>
                <c:pt idx="41">
                  <c:v>38.29266767017227</c:v>
                </c:pt>
                <c:pt idx="42">
                  <c:v>36.28215095405081</c:v>
                </c:pt>
                <c:pt idx="43">
                  <c:v>35.21587770515566</c:v>
                </c:pt>
                <c:pt idx="44">
                  <c:v>33.95332443045421</c:v>
                </c:pt>
                <c:pt idx="45">
                  <c:v>30.45359663616384</c:v>
                </c:pt>
                <c:pt idx="46">
                  <c:v>26.702021061591303</c:v>
                </c:pt>
                <c:pt idx="47">
                  <c:v>25.774429500182535</c:v>
                </c:pt>
                <c:pt idx="48">
                  <c:v>25.41038501995517</c:v>
                </c:pt>
                <c:pt idx="49">
                  <c:v>24.55740186320314</c:v>
                </c:pt>
                <c:pt idx="50">
                  <c:v>24.412937453254173</c:v>
                </c:pt>
                <c:pt idx="51">
                  <c:v>20.330334744887345</c:v>
                </c:pt>
                <c:pt idx="52">
                  <c:v>16.95144317151367</c:v>
                </c:pt>
                <c:pt idx="53">
                  <c:v>15.228340309087967</c:v>
                </c:pt>
                <c:pt idx="54">
                  <c:v>14.34673572208694</c:v>
                </c:pt>
                <c:pt idx="55">
                  <c:v>12.710574960921155</c:v>
                </c:pt>
                <c:pt idx="56">
                  <c:v>9.616215710836178</c:v>
                </c:pt>
                <c:pt idx="57">
                  <c:v>7.7981626104532245</c:v>
                </c:pt>
                <c:pt idx="58">
                  <c:v>6.026901588664619</c:v>
                </c:pt>
                <c:pt idx="59">
                  <c:v>3.5899186155371554</c:v>
                </c:pt>
                <c:pt idx="60">
                  <c:v>2.320101561525095</c:v>
                </c:pt>
                <c:pt idx="61">
                  <c:v>0.9423490603851615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风湿病科</c:v>
                </c:pt>
                <c:pt idx="2">
                  <c:v>妇二科</c:v>
                </c:pt>
                <c:pt idx="3">
                  <c:v>神经外科</c:v>
                </c:pt>
                <c:pt idx="4">
                  <c:v>口腔科</c:v>
                </c:pt>
                <c:pt idx="5">
                  <c:v>推拿科</c:v>
                </c:pt>
                <c:pt idx="6">
                  <c:v>西区重症医学科</c:v>
                </c:pt>
                <c:pt idx="7">
                  <c:v>心血管内科</c:v>
                </c:pt>
                <c:pt idx="8">
                  <c:v>小儿推拿科</c:v>
                </c:pt>
                <c:pt idx="9">
                  <c:v>神经内科</c:v>
                </c:pt>
                <c:pt idx="10">
                  <c:v>脑病三科</c:v>
                </c:pt>
                <c:pt idx="11">
                  <c:v>肿瘤内科</c:v>
                </c:pt>
                <c:pt idx="12">
                  <c:v>消化内科</c:v>
                </c:pt>
                <c:pt idx="13">
                  <c:v>美容皮肤科</c:v>
                </c:pt>
                <c:pt idx="14">
                  <c:v>运动损伤骨科</c:v>
                </c:pt>
                <c:pt idx="15">
                  <c:v>产科</c:v>
                </c:pt>
                <c:pt idx="16">
                  <c:v>泌尿外科</c:v>
                </c:pt>
                <c:pt idx="17">
                  <c:v>胸外科</c:v>
                </c:pt>
                <c:pt idx="18">
                  <c:v>重症医学科</c:v>
                </c:pt>
                <c:pt idx="19">
                  <c:v>综合内科</c:v>
                </c:pt>
                <c:pt idx="20">
                  <c:v>身心医学科</c:v>
                </c:pt>
                <c:pt idx="21">
                  <c:v>肝胆外科</c:v>
                </c:pt>
                <c:pt idx="22">
                  <c:v>微创骨科</c:v>
                </c:pt>
                <c:pt idx="23">
                  <c:v>心病四科</c:v>
                </c:pt>
                <c:pt idx="24">
                  <c:v>心病三科</c:v>
                </c:pt>
                <c:pt idx="25">
                  <c:v>周围血管科</c:v>
                </c:pt>
                <c:pt idx="26">
                  <c:v>骨科</c:v>
                </c:pt>
                <c:pt idx="27">
                  <c:v>东区肾病科</c:v>
                </c:pt>
                <c:pt idx="28">
                  <c:v>显微骨科</c:v>
                </c:pt>
                <c:pt idx="29">
                  <c:v>东区重症医学科</c:v>
                </c:pt>
                <c:pt idx="30">
                  <c:v>肝病科</c:v>
                </c:pt>
                <c:pt idx="31">
                  <c:v>妇科</c:v>
                </c:pt>
                <c:pt idx="32">
                  <c:v>肾病科</c:v>
                </c:pt>
                <c:pt idx="33">
                  <c:v>脊柱骨科</c:v>
                </c:pt>
                <c:pt idx="34">
                  <c:v>男科</c:v>
                </c:pt>
                <c:pt idx="35">
                  <c:v>妇科妇二科合并</c:v>
                </c:pt>
                <c:pt idx="36">
                  <c:v>普通外科</c:v>
                </c:pt>
                <c:pt idx="37">
                  <c:v>耳鼻喉科</c:v>
                </c:pt>
                <c:pt idx="38">
                  <c:v>中医外治中心</c:v>
                </c:pt>
                <c:pt idx="39">
                  <c:v>针灸科</c:v>
                </c:pt>
                <c:pt idx="40">
                  <c:v>关节骨科</c:v>
                </c:pt>
                <c:pt idx="41">
                  <c:v>创伤骨科</c:v>
                </c:pt>
                <c:pt idx="42">
                  <c:v>皮肤科</c:v>
                </c:pt>
                <c:pt idx="43">
                  <c:v>呼吸内科</c:v>
                </c:pt>
                <c:pt idx="44">
                  <c:v>康复科</c:v>
                </c:pt>
                <c:pt idx="45">
                  <c:v>治未病中心</c:v>
                </c:pt>
                <c:pt idx="46">
                  <c:v>脾胃科消化科合并</c:v>
                </c:pt>
                <c:pt idx="47">
                  <c:v>内分泌科</c:v>
                </c:pt>
                <c:pt idx="48">
                  <c:v>老年医学科</c:v>
                </c:pt>
                <c:pt idx="49">
                  <c:v>心病二科</c:v>
                </c:pt>
                <c:pt idx="50">
                  <c:v>儿科</c:v>
                </c:pt>
                <c:pt idx="51">
                  <c:v>脑病二科</c:v>
                </c:pt>
                <c:pt idx="52">
                  <c:v>乳腺甲状腺外科</c:v>
                </c:pt>
                <c:pt idx="53">
                  <c:v>脑病一科</c:v>
                </c:pt>
                <c:pt idx="54">
                  <c:v>肾脏内科</c:v>
                </c:pt>
                <c:pt idx="55">
                  <c:v>小儿骨科</c:v>
                </c:pt>
                <c:pt idx="56">
                  <c:v>血液科</c:v>
                </c:pt>
                <c:pt idx="57">
                  <c:v>眼科</c:v>
                </c:pt>
                <c:pt idx="58">
                  <c:v>肛肠科</c:v>
                </c:pt>
                <c:pt idx="59">
                  <c:v>脾胃病科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99.90616454341944</c:v>
                </c:pt>
                <c:pt idx="2">
                  <c:v>99.28253126428045</c:v>
                </c:pt>
                <c:pt idx="3">
                  <c:v>98.73970078896625</c:v>
                </c:pt>
                <c:pt idx="4">
                  <c:v>97.52705094968505</c:v>
                </c:pt>
                <c:pt idx="5">
                  <c:v>89.94953315686236</c:v>
                </c:pt>
                <c:pt idx="6">
                  <c:v>89.50513224531124</c:v>
                </c:pt>
                <c:pt idx="7">
                  <c:v>87.24804908306845</c:v>
                </c:pt>
                <c:pt idx="8">
                  <c:v>86.69026144346657</c:v>
                </c:pt>
                <c:pt idx="9">
                  <c:v>84.86065602666002</c:v>
                </c:pt>
                <c:pt idx="10">
                  <c:v>83.58548361201615</c:v>
                </c:pt>
                <c:pt idx="11">
                  <c:v>82.63644341074128</c:v>
                </c:pt>
                <c:pt idx="12">
                  <c:v>80.22260800129958</c:v>
                </c:pt>
                <c:pt idx="13">
                  <c:v>80.11796679791007</c:v>
                </c:pt>
                <c:pt idx="14">
                  <c:v>78.99448216713654</c:v>
                </c:pt>
                <c:pt idx="15">
                  <c:v>74.20609818725448</c:v>
                </c:pt>
                <c:pt idx="16">
                  <c:v>72.75759080535941</c:v>
                </c:pt>
                <c:pt idx="17">
                  <c:v>67.39829804771882</c:v>
                </c:pt>
                <c:pt idx="18">
                  <c:v>66.0604288793272</c:v>
                </c:pt>
                <c:pt idx="19">
                  <c:v>66.04394558983635</c:v>
                </c:pt>
                <c:pt idx="20">
                  <c:v>63.31515333403903</c:v>
                </c:pt>
                <c:pt idx="21">
                  <c:v>60.189547454033324</c:v>
                </c:pt>
                <c:pt idx="22">
                  <c:v>56.56526720409238</c:v>
                </c:pt>
                <c:pt idx="23">
                  <c:v>56.41662834124903</c:v>
                </c:pt>
                <c:pt idx="24">
                  <c:v>54.839753481564514</c:v>
                </c:pt>
                <c:pt idx="25">
                  <c:v>53.79400202059783</c:v>
                </c:pt>
                <c:pt idx="26">
                  <c:v>53.17959393577455</c:v>
                </c:pt>
                <c:pt idx="27">
                  <c:v>49.29327587980123</c:v>
                </c:pt>
                <c:pt idx="28">
                  <c:v>46.36204920659353</c:v>
                </c:pt>
                <c:pt idx="29">
                  <c:v>45.71809738418342</c:v>
                </c:pt>
                <c:pt idx="30">
                  <c:v>45.610333589214505</c:v>
                </c:pt>
                <c:pt idx="31">
                  <c:v>44.57445389211169</c:v>
                </c:pt>
                <c:pt idx="32">
                  <c:v>43.97373652982055</c:v>
                </c:pt>
                <c:pt idx="33">
                  <c:v>41.4468631872369</c:v>
                </c:pt>
                <c:pt idx="34">
                  <c:v>39.94442106921628</c:v>
                </c:pt>
                <c:pt idx="35">
                  <c:v>39.01277927840354</c:v>
                </c:pt>
                <c:pt idx="36">
                  <c:v>38.26064308440828</c:v>
                </c:pt>
                <c:pt idx="37">
                  <c:v>37.43100158970535</c:v>
                </c:pt>
                <c:pt idx="38">
                  <c:v>33.21430732263478</c:v>
                </c:pt>
                <c:pt idx="39">
                  <c:v>32.694213733494244</c:v>
                </c:pt>
                <c:pt idx="40">
                  <c:v>30.170763672862865</c:v>
                </c:pt>
                <c:pt idx="41">
                  <c:v>29.865422449115446</c:v>
                </c:pt>
                <c:pt idx="42">
                  <c:v>29.705995614044436</c:v>
                </c:pt>
                <c:pt idx="43">
                  <c:v>28.759536759637697</c:v>
                </c:pt>
                <c:pt idx="44">
                  <c:v>27.834269510372565</c:v>
                </c:pt>
                <c:pt idx="45">
                  <c:v>27.732559759868973</c:v>
                </c:pt>
                <c:pt idx="46">
                  <c:v>21.8536246582205</c:v>
                </c:pt>
                <c:pt idx="47">
                  <c:v>17.984977008061488</c:v>
                </c:pt>
                <c:pt idx="48">
                  <c:v>17.6839516146291</c:v>
                </c:pt>
                <c:pt idx="49">
                  <c:v>17.430333431383378</c:v>
                </c:pt>
                <c:pt idx="50">
                  <c:v>17.343900640115223</c:v>
                </c:pt>
                <c:pt idx="51">
                  <c:v>16.633248014570032</c:v>
                </c:pt>
                <c:pt idx="52">
                  <c:v>11.222829399386846</c:v>
                </c:pt>
                <c:pt idx="53">
                  <c:v>10.41147984940094</c:v>
                </c:pt>
                <c:pt idx="54">
                  <c:v>10.314740889738971</c:v>
                </c:pt>
                <c:pt idx="55">
                  <c:v>8.64273785984449</c:v>
                </c:pt>
                <c:pt idx="56">
                  <c:v>7.220976121901355</c:v>
                </c:pt>
                <c:pt idx="57">
                  <c:v>4.502434208077401</c:v>
                </c:pt>
                <c:pt idx="58">
                  <c:v>2.07740750216471</c:v>
                </c:pt>
                <c:pt idx="59">
                  <c:v>1.4370054567747907</c:v>
                </c:pt>
                <c:pt idx="60">
                  <c:v>1.1677109767152554</c:v>
                </c:pt>
                <c:pt idx="61">
                  <c:v>0.9815989698491945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推拿科</c:v>
                </c:pt>
                <c:pt idx="2">
                  <c:v>显微骨科</c:v>
                </c:pt>
                <c:pt idx="3">
                  <c:v>风湿病科</c:v>
                </c:pt>
                <c:pt idx="4">
                  <c:v>妇科</c:v>
                </c:pt>
                <c:pt idx="5">
                  <c:v>妇科妇二科合并</c:v>
                </c:pt>
                <c:pt idx="6">
                  <c:v>呼吸内科</c:v>
                </c:pt>
                <c:pt idx="7">
                  <c:v>脑病二科</c:v>
                </c:pt>
                <c:pt idx="8">
                  <c:v>中医外治中心</c:v>
                </c:pt>
                <c:pt idx="9">
                  <c:v>中医经典科</c:v>
                </c:pt>
                <c:pt idx="10">
                  <c:v>小儿骨科</c:v>
                </c:pt>
                <c:pt idx="11">
                  <c:v>老年医学科</c:v>
                </c:pt>
                <c:pt idx="12">
                  <c:v>消化内科</c:v>
                </c:pt>
                <c:pt idx="13">
                  <c:v>肾病科</c:v>
                </c:pt>
                <c:pt idx="14">
                  <c:v>肝病科</c:v>
                </c:pt>
                <c:pt idx="15">
                  <c:v>神经外科</c:v>
                </c:pt>
                <c:pt idx="16">
                  <c:v>心病二科</c:v>
                </c:pt>
                <c:pt idx="17">
                  <c:v>重症医学科</c:v>
                </c:pt>
                <c:pt idx="18">
                  <c:v>东区重症医学科</c:v>
                </c:pt>
                <c:pt idx="19">
                  <c:v>口腔科</c:v>
                </c:pt>
                <c:pt idx="20">
                  <c:v>康复科</c:v>
                </c:pt>
                <c:pt idx="21">
                  <c:v>美容皮肤科</c:v>
                </c:pt>
                <c:pt idx="22">
                  <c:v>脾胃病科</c:v>
                </c:pt>
                <c:pt idx="23">
                  <c:v>小儿推拿科</c:v>
                </c:pt>
                <c:pt idx="24">
                  <c:v>脊柱骨科</c:v>
                </c:pt>
                <c:pt idx="25">
                  <c:v>运动损伤骨科</c:v>
                </c:pt>
                <c:pt idx="26">
                  <c:v>关节骨科</c:v>
                </c:pt>
                <c:pt idx="27">
                  <c:v>眼科</c:v>
                </c:pt>
                <c:pt idx="28">
                  <c:v>肛肠科</c:v>
                </c:pt>
                <c:pt idx="29">
                  <c:v>脑病三科</c:v>
                </c:pt>
                <c:pt idx="30">
                  <c:v>男科</c:v>
                </c:pt>
                <c:pt idx="31">
                  <c:v>周围血管科</c:v>
                </c:pt>
                <c:pt idx="32">
                  <c:v>泌尿外科</c:v>
                </c:pt>
                <c:pt idx="33">
                  <c:v>肾脏内科</c:v>
                </c:pt>
                <c:pt idx="34">
                  <c:v>东区肾病科</c:v>
                </c:pt>
                <c:pt idx="35">
                  <c:v>胸外科</c:v>
                </c:pt>
                <c:pt idx="36">
                  <c:v>心血管内科</c:v>
                </c:pt>
                <c:pt idx="37">
                  <c:v>皮肤科</c:v>
                </c:pt>
                <c:pt idx="38">
                  <c:v>脑病一科</c:v>
                </c:pt>
                <c:pt idx="39">
                  <c:v>心病三科</c:v>
                </c:pt>
                <c:pt idx="40">
                  <c:v>血液科</c:v>
                </c:pt>
                <c:pt idx="41">
                  <c:v>医院</c:v>
                </c:pt>
                <c:pt idx="42">
                  <c:v>治未病中心</c:v>
                </c:pt>
                <c:pt idx="43">
                  <c:v>肿瘤内科</c:v>
                </c:pt>
                <c:pt idx="44">
                  <c:v>妇二科</c:v>
                </c:pt>
                <c:pt idx="45">
                  <c:v>内分泌科</c:v>
                </c:pt>
                <c:pt idx="46">
                  <c:v>产科</c:v>
                </c:pt>
                <c:pt idx="47">
                  <c:v>心病一科</c:v>
                </c:pt>
                <c:pt idx="48">
                  <c:v>身心医学科</c:v>
                </c:pt>
                <c:pt idx="49">
                  <c:v>心病四科</c:v>
                </c:pt>
                <c:pt idx="50">
                  <c:v>耳鼻喉科</c:v>
                </c:pt>
                <c:pt idx="51">
                  <c:v>针灸科</c:v>
                </c:pt>
                <c:pt idx="52">
                  <c:v>创伤骨科</c:v>
                </c:pt>
                <c:pt idx="53">
                  <c:v>普通外科</c:v>
                </c:pt>
                <c:pt idx="54">
                  <c:v>乳腺甲状腺外科</c:v>
                </c:pt>
                <c:pt idx="55">
                  <c:v>肝胆外科</c:v>
                </c:pt>
                <c:pt idx="56">
                  <c:v>微创骨科</c:v>
                </c:pt>
                <c:pt idx="57">
                  <c:v>骨科</c:v>
                </c:pt>
                <c:pt idx="58">
                  <c:v>脾胃科消化科合并</c:v>
                </c:pt>
                <c:pt idx="59">
                  <c:v>综合内科</c:v>
                </c:pt>
                <c:pt idx="60">
                  <c:v>神经内科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98.87297095855338</c:v>
                </c:pt>
                <c:pt idx="2">
                  <c:v>95.99027913188974</c:v>
                </c:pt>
                <c:pt idx="3">
                  <c:v>95.77398926210164</c:v>
                </c:pt>
                <c:pt idx="4">
                  <c:v>94.81875287534466</c:v>
                </c:pt>
                <c:pt idx="5">
                  <c:v>94.7580482703268</c:v>
                </c:pt>
                <c:pt idx="6">
                  <c:v>93.72711651675881</c:v>
                </c:pt>
                <c:pt idx="7">
                  <c:v>93.1828664967937</c:v>
                </c:pt>
                <c:pt idx="8">
                  <c:v>91.06296623567329</c:v>
                </c:pt>
                <c:pt idx="9">
                  <c:v>87.82259558760386</c:v>
                </c:pt>
                <c:pt idx="10">
                  <c:v>87.42798749946027</c:v>
                </c:pt>
                <c:pt idx="11">
                  <c:v>81.88397073791455</c:v>
                </c:pt>
                <c:pt idx="12">
                  <c:v>80.37384365889302</c:v>
                </c:pt>
                <c:pt idx="13">
                  <c:v>80.07475672846398</c:v>
                </c:pt>
                <c:pt idx="14">
                  <c:v>78.42486539920085</c:v>
                </c:pt>
                <c:pt idx="15">
                  <c:v>77.60792027214191</c:v>
                </c:pt>
                <c:pt idx="16">
                  <c:v>76.80336141181262</c:v>
                </c:pt>
                <c:pt idx="17">
                  <c:v>76.73888619753758</c:v>
                </c:pt>
                <c:pt idx="18">
                  <c:v>76.67869552384433</c:v>
                </c:pt>
                <c:pt idx="19">
                  <c:v>73.90113653338712</c:v>
                </c:pt>
                <c:pt idx="20">
                  <c:v>72.56871060667225</c:v>
                </c:pt>
                <c:pt idx="21">
                  <c:v>71.97974785359804</c:v>
                </c:pt>
                <c:pt idx="22">
                  <c:v>70.09461495977186</c:v>
                </c:pt>
                <c:pt idx="23">
                  <c:v>69.67444180210404</c:v>
                </c:pt>
                <c:pt idx="24">
                  <c:v>68.76488215239642</c:v>
                </c:pt>
                <c:pt idx="25">
                  <c:v>66.25510439658125</c:v>
                </c:pt>
                <c:pt idx="26">
                  <c:v>64.90759665932634</c:v>
                </c:pt>
                <c:pt idx="27">
                  <c:v>64.47374174413817</c:v>
                </c:pt>
                <c:pt idx="28">
                  <c:v>63.52983622797253</c:v>
                </c:pt>
                <c:pt idx="29">
                  <c:v>63.02382235934008</c:v>
                </c:pt>
                <c:pt idx="30">
                  <c:v>60.416271042164176</c:v>
                </c:pt>
                <c:pt idx="31">
                  <c:v>49.13804207644528</c:v>
                </c:pt>
                <c:pt idx="32">
                  <c:v>48.726009895655245</c:v>
                </c:pt>
                <c:pt idx="33">
                  <c:v>47.7083719532428</c:v>
                </c:pt>
                <c:pt idx="34">
                  <c:v>42.57289514971696</c:v>
                </c:pt>
                <c:pt idx="35">
                  <c:v>40.1164955977617</c:v>
                </c:pt>
                <c:pt idx="36">
                  <c:v>38.41436333690669</c:v>
                </c:pt>
                <c:pt idx="37">
                  <c:v>37.97505514397383</c:v>
                </c:pt>
                <c:pt idx="38">
                  <c:v>37.411843660557984</c:v>
                </c:pt>
                <c:pt idx="39">
                  <c:v>36.756628238622085</c:v>
                </c:pt>
                <c:pt idx="40">
                  <c:v>36.50790258773084</c:v>
                </c:pt>
                <c:pt idx="41">
                  <c:v>34.97717262888219</c:v>
                </c:pt>
                <c:pt idx="42">
                  <c:v>33.63332716334664</c:v>
                </c:pt>
                <c:pt idx="43">
                  <c:v>31.754951849789496</c:v>
                </c:pt>
                <c:pt idx="44">
                  <c:v>29.74747755364111</c:v>
                </c:pt>
                <c:pt idx="45">
                  <c:v>29.2676427187191</c:v>
                </c:pt>
                <c:pt idx="46">
                  <c:v>29.24909416407213</c:v>
                </c:pt>
                <c:pt idx="47">
                  <c:v>28.42027516538499</c:v>
                </c:pt>
                <c:pt idx="48">
                  <c:v>27.18010797915219</c:v>
                </c:pt>
                <c:pt idx="49">
                  <c:v>20.313890647574667</c:v>
                </c:pt>
                <c:pt idx="50">
                  <c:v>19.919068474487585</c:v>
                </c:pt>
                <c:pt idx="51">
                  <c:v>17.295642712678646</c:v>
                </c:pt>
                <c:pt idx="52">
                  <c:v>12.061329262652752</c:v>
                </c:pt>
                <c:pt idx="53">
                  <c:v>10.116397745429381</c:v>
                </c:pt>
                <c:pt idx="54">
                  <c:v>9.554869500938967</c:v>
                </c:pt>
                <c:pt idx="55">
                  <c:v>9.450131720806946</c:v>
                </c:pt>
                <c:pt idx="56">
                  <c:v>9.020539421120816</c:v>
                </c:pt>
                <c:pt idx="57">
                  <c:v>7.22608424681238</c:v>
                </c:pt>
                <c:pt idx="58">
                  <c:v>7.115713463858831</c:v>
                </c:pt>
                <c:pt idx="59">
                  <c:v>6.141031414465236</c:v>
                </c:pt>
                <c:pt idx="60">
                  <c:v>5.526552906233351</c:v>
                </c:pt>
                <c:pt idx="61">
                  <c:v>2.2510393802681326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针灸科</c:v>
                </c:pt>
                <c:pt idx="2">
                  <c:v>周围血管科</c:v>
                </c:pt>
                <c:pt idx="3">
                  <c:v>脊柱骨科</c:v>
                </c:pt>
                <c:pt idx="4">
                  <c:v>肛肠科</c:v>
                </c:pt>
                <c:pt idx="5">
                  <c:v>风湿病科</c:v>
                </c:pt>
                <c:pt idx="6">
                  <c:v>骨科</c:v>
                </c:pt>
                <c:pt idx="7">
                  <c:v>胸外科</c:v>
                </c:pt>
                <c:pt idx="8">
                  <c:v>皮肤科</c:v>
                </c:pt>
                <c:pt idx="9">
                  <c:v>心病二科</c:v>
                </c:pt>
                <c:pt idx="10">
                  <c:v>脑病三科</c:v>
                </c:pt>
                <c:pt idx="11">
                  <c:v>男科</c:v>
                </c:pt>
                <c:pt idx="12">
                  <c:v>脑病一科</c:v>
                </c:pt>
                <c:pt idx="13">
                  <c:v>耳鼻喉科</c:v>
                </c:pt>
                <c:pt idx="14">
                  <c:v>乳腺甲状腺外科</c:v>
                </c:pt>
                <c:pt idx="15">
                  <c:v>妇科妇二科合并</c:v>
                </c:pt>
                <c:pt idx="16">
                  <c:v>治未病中心</c:v>
                </c:pt>
                <c:pt idx="17">
                  <c:v>心血管内科</c:v>
                </c:pt>
                <c:pt idx="18">
                  <c:v>儿科</c:v>
                </c:pt>
                <c:pt idx="19">
                  <c:v>中医经典科</c:v>
                </c:pt>
                <c:pt idx="20">
                  <c:v>运动损伤骨科</c:v>
                </c:pt>
                <c:pt idx="21">
                  <c:v>神经内科</c:v>
                </c:pt>
                <c:pt idx="22">
                  <c:v>显微骨科</c:v>
                </c:pt>
                <c:pt idx="23">
                  <c:v>脾胃病科</c:v>
                </c:pt>
                <c:pt idx="24">
                  <c:v>心病三科</c:v>
                </c:pt>
                <c:pt idx="25">
                  <c:v>西区重症医学科</c:v>
                </c:pt>
                <c:pt idx="26">
                  <c:v>肾脏内科</c:v>
                </c:pt>
                <c:pt idx="27">
                  <c:v>重症医学科</c:v>
                </c:pt>
                <c:pt idx="28">
                  <c:v>妇科</c:v>
                </c:pt>
                <c:pt idx="29">
                  <c:v>关节骨科</c:v>
                </c:pt>
                <c:pt idx="30">
                  <c:v>微创骨科</c:v>
                </c:pt>
                <c:pt idx="31">
                  <c:v>东区肾病科</c:v>
                </c:pt>
                <c:pt idx="32">
                  <c:v>普通外科</c:v>
                </c:pt>
                <c:pt idx="33">
                  <c:v>肾病科</c:v>
                </c:pt>
                <c:pt idx="34">
                  <c:v>消化内科</c:v>
                </c:pt>
                <c:pt idx="35">
                  <c:v>脾胃科消化科合并</c:v>
                </c:pt>
                <c:pt idx="36">
                  <c:v>心病四科</c:v>
                </c:pt>
                <c:pt idx="37">
                  <c:v>眼科</c:v>
                </c:pt>
                <c:pt idx="38">
                  <c:v>脑病二科</c:v>
                </c:pt>
                <c:pt idx="39">
                  <c:v>泌尿外科</c:v>
                </c:pt>
                <c:pt idx="40">
                  <c:v>老年医学科</c:v>
                </c:pt>
                <c:pt idx="41">
                  <c:v>肿瘤内科</c:v>
                </c:pt>
                <c:pt idx="42">
                  <c:v>肝胆外科</c:v>
                </c:pt>
                <c:pt idx="43">
                  <c:v>妇二科</c:v>
                </c:pt>
                <c:pt idx="44">
                  <c:v>东区重症医学科</c:v>
                </c:pt>
                <c:pt idx="45">
                  <c:v>小儿推拿科</c:v>
                </c:pt>
                <c:pt idx="46">
                  <c:v>中医外治中心</c:v>
                </c:pt>
                <c:pt idx="47">
                  <c:v>美容皮肤科</c:v>
                </c:pt>
                <c:pt idx="48">
                  <c:v>创伤骨科</c:v>
                </c:pt>
                <c:pt idx="49">
                  <c:v>综合内科</c:v>
                </c:pt>
                <c:pt idx="50">
                  <c:v>肝病科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身心医学科</c:v>
                </c:pt>
                <c:pt idx="54">
                  <c:v>口腔科</c:v>
                </c:pt>
                <c:pt idx="55">
                  <c:v>神经外科</c:v>
                </c:pt>
                <c:pt idx="56">
                  <c:v>呼吸内科</c:v>
                </c:pt>
                <c:pt idx="57">
                  <c:v>血液科</c:v>
                </c:pt>
                <c:pt idx="58">
                  <c:v>推拿科</c:v>
                </c:pt>
                <c:pt idx="59">
                  <c:v>内分泌科</c:v>
                </c:pt>
                <c:pt idx="60">
                  <c:v>小儿骨科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97.88225298833319</c:v>
                </c:pt>
                <c:pt idx="2">
                  <c:v>94.26557325329195</c:v>
                </c:pt>
                <c:pt idx="3">
                  <c:v>92.83238618704257</c:v>
                </c:pt>
                <c:pt idx="4">
                  <c:v>92.59179705959333</c:v>
                </c:pt>
                <c:pt idx="5">
                  <c:v>92.56828175643223</c:v>
                </c:pt>
                <c:pt idx="6">
                  <c:v>91.72290229027553</c:v>
                </c:pt>
                <c:pt idx="7">
                  <c:v>89.98351557397893</c:v>
                </c:pt>
                <c:pt idx="8">
                  <c:v>87.26887944513265</c:v>
                </c:pt>
                <c:pt idx="9">
                  <c:v>82.34101520136569</c:v>
                </c:pt>
                <c:pt idx="10">
                  <c:v>82.1509645230314</c:v>
                </c:pt>
                <c:pt idx="11">
                  <c:v>81.92483033456405</c:v>
                </c:pt>
                <c:pt idx="12">
                  <c:v>79.45450660946763</c:v>
                </c:pt>
                <c:pt idx="13">
                  <c:v>78.68642645042667</c:v>
                </c:pt>
                <c:pt idx="14">
                  <c:v>77.19197339009132</c:v>
                </c:pt>
                <c:pt idx="15">
                  <c:v>73.69721277719924</c:v>
                </c:pt>
                <c:pt idx="16">
                  <c:v>73.07979240568093</c:v>
                </c:pt>
                <c:pt idx="17">
                  <c:v>72.63132012492837</c:v>
                </c:pt>
                <c:pt idx="18">
                  <c:v>71.07211437555067</c:v>
                </c:pt>
                <c:pt idx="19">
                  <c:v>70.93799767639743</c:v>
                </c:pt>
                <c:pt idx="20">
                  <c:v>69.5308891282881</c:v>
                </c:pt>
                <c:pt idx="21">
                  <c:v>69.02807827938231</c:v>
                </c:pt>
                <c:pt idx="22">
                  <c:v>67.50289470332329</c:v>
                </c:pt>
                <c:pt idx="23">
                  <c:v>67.38070726436177</c:v>
                </c:pt>
                <c:pt idx="24">
                  <c:v>66.20037644861402</c:v>
                </c:pt>
                <c:pt idx="25">
                  <c:v>65.25186153674663</c:v>
                </c:pt>
                <c:pt idx="26">
                  <c:v>64.28399205527822</c:v>
                </c:pt>
                <c:pt idx="27">
                  <c:v>62.37984311411148</c:v>
                </c:pt>
                <c:pt idx="28">
                  <c:v>61.975426341663734</c:v>
                </c:pt>
                <c:pt idx="29">
                  <c:v>60.26085160025349</c:v>
                </c:pt>
                <c:pt idx="30">
                  <c:v>59.94460043589572</c:v>
                </c:pt>
                <c:pt idx="31">
                  <c:v>58.81560709083527</c:v>
                </c:pt>
                <c:pt idx="32">
                  <c:v>58.51847899528292</c:v>
                </c:pt>
                <c:pt idx="33">
                  <c:v>58.34476839108364</c:v>
                </c:pt>
                <c:pt idx="34">
                  <c:v>55.534284191450205</c:v>
                </c:pt>
                <c:pt idx="35">
                  <c:v>53.73318110193008</c:v>
                </c:pt>
                <c:pt idx="36">
                  <c:v>52.42468422622652</c:v>
                </c:pt>
                <c:pt idx="37">
                  <c:v>50.485767868022656</c:v>
                </c:pt>
                <c:pt idx="38">
                  <c:v>46.804405264867746</c:v>
                </c:pt>
                <c:pt idx="39">
                  <c:v>45.11526614031646</c:v>
                </c:pt>
                <c:pt idx="40">
                  <c:v>44.43124579969183</c:v>
                </c:pt>
                <c:pt idx="41">
                  <c:v>42.34285957098044</c:v>
                </c:pt>
                <c:pt idx="42">
                  <c:v>41.95449025572916</c:v>
                </c:pt>
                <c:pt idx="43">
                  <c:v>37.62134453168877</c:v>
                </c:pt>
                <c:pt idx="44">
                  <c:v>35.63729101944952</c:v>
                </c:pt>
                <c:pt idx="45">
                  <c:v>33.181886240221075</c:v>
                </c:pt>
                <c:pt idx="46">
                  <c:v>30.08144535190904</c:v>
                </c:pt>
                <c:pt idx="47">
                  <c:v>28.888214061928917</c:v>
                </c:pt>
                <c:pt idx="48">
                  <c:v>28.728765605969713</c:v>
                </c:pt>
                <c:pt idx="49">
                  <c:v>25.21958649505616</c:v>
                </c:pt>
                <c:pt idx="50">
                  <c:v>18.31941934441352</c:v>
                </c:pt>
                <c:pt idx="51">
                  <c:v>17.244459431067185</c:v>
                </c:pt>
                <c:pt idx="52">
                  <c:v>15.634169792511388</c:v>
                </c:pt>
                <c:pt idx="53">
                  <c:v>14.129216686625613</c:v>
                </c:pt>
                <c:pt idx="54">
                  <c:v>8.08075360277298</c:v>
                </c:pt>
                <c:pt idx="55">
                  <c:v>5.645990504202392</c:v>
                </c:pt>
                <c:pt idx="56">
                  <c:v>3.9692237487777926</c:v>
                </c:pt>
                <c:pt idx="57">
                  <c:v>3.8021093251618185</c:v>
                </c:pt>
                <c:pt idx="58">
                  <c:v>2.437442488785144</c:v>
                </c:pt>
                <c:pt idx="59">
                  <c:v>1.4889321489340333</c:v>
                </c:pt>
                <c:pt idx="60">
                  <c:v>0.7591393475857746</c:v>
                </c:pt>
                <c:pt idx="61">
                  <c:v>0.3376059253690829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6.xml"/>
		</Relationships>
</file>

<file path=ppt/notesSlides/_rels/notesSlide2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7.xml"/>
		</Relationships>
</file>

<file path=ppt/notesSlides/_rels/notesSlide2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8.xml"/>
		</Relationships>
</file>

<file path=ppt/notesSlides/_rels/notesSlide2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9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2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0.xml"/>
		</Relationships>
</file>

<file path=ppt/notesSlides/_rels/notesSlide2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1.xml"/>
		</Relationships>
</file>

<file path=ppt/notesSlides/_rels/notesSlide2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2.xml"/>
		</Relationships>
</file>

<file path=ppt/notesSlides/_rels/notesSlide2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3.xml"/>
		</Relationships>
</file>

<file path=ppt/notesSlides/_rels/notesSlide2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4.xml"/>
		</Relationships>
</file>

<file path=ppt/notesSlides/_rels/notesSlide2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5.xml"/>
		</Relationships>
</file>

<file path=ppt/notesSlides/_rels/notesSlide2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6.xml"/>
		</Relationships>
</file>

<file path=ppt/notesSlides/_rels/notesSlide2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7.xml"/>
		</Relationships>
</file>

<file path=ppt/notesSlides/_rels/notesSlide2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8.xml"/>
		</Relationships>
</file>

<file path=ppt/notesSlides/_rels/notesSlide2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0.xml"/>
		</Relationships>
</file>

<file path=ppt/notesSlides/_rels/notesSlide3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1.xml"/>
		</Relationships>
</file>

<file path=ppt/notesSlides/_rels/notesSlide3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2.xml"/>
		</Relationships>
</file>

<file path=ppt/notesSlides/_rels/notesSlide3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3.xml"/>
		</Relationships>
</file>

<file path=ppt/notesSlides/_rels/notesSlide3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4.xml"/>
		</Relationships>
</file>

<file path=ppt/notesSlides/_rels/notesSlide3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5.xml"/>
		</Relationships>
</file>

<file path=ppt/notesSlides/_rels/notesSlide3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6.xml"/>
		</Relationships>
</file>

<file path=ppt/notesSlides/_rels/notesSlide3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7.xml"/>
		</Relationships>
</file>

<file path=ppt/notesSlides/_rels/notesSlide3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8.xml"/>
		</Relationships>
</file>

<file path=ppt/notesSlides/_rels/notesSlide3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9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0.xml"/>
		</Relationships>
</file>

<file path=ppt/notesSlides/_rels/notesSlide3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1.xml"/>
		</Relationships>
</file>

<file path=ppt/notesSlides/_rels/notesSlide3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2.xml"/>
		</Relationships>
</file>

<file path=ppt/notesSlides/_rels/notesSlide3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3.xml"/>
		</Relationships>
</file>

<file path=ppt/notesSlides/_rels/notesSlide3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4.xml"/>
		</Relationships>
</file>

<file path=ppt/notesSlides/_rels/notesSlide3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5.xml"/>
		</Relationships>
</file>

<file path=ppt/notesSlides/_rels/notesSlide3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6.xml"/>
		</Relationships>
</file>

<file path=ppt/notesSlides/_rels/notesSlide3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7.xml"/>
		</Relationships>
</file>

<file path=ppt/notesSlides/_rels/notesSlide3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8.xml"/>
		</Relationships>
</file>

<file path=ppt/notesSlides/_rels/notesSlide3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9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0.xml"/>
		</Relationships>
</file>

<file path=ppt/notesSlides/_rels/notesSlide3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1.xml"/>
		</Relationships>
</file>

<file path=ppt/notesSlides/_rels/notesSlide3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2.xml"/>
		</Relationships>
</file>

<file path=ppt/notesSlides/_rels/notesSlide3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3.xml"/>
		</Relationships>
</file>

<file path=ppt/notesSlides/_rels/notesSlide3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4.xml"/>
		</Relationships>
</file>

<file path=ppt/notesSlides/_rels/notesSlide3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5.xml"/>
		</Relationships>
</file>

<file path=ppt/notesSlides/_rels/notesSlide3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6.xml"/>
		</Relationships>
</file>

<file path=ppt/notesSlides/_rels/notesSlide3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7.xml"/>
		</Relationships>
</file>

<file path=ppt/notesSlides/_rels/notesSlide3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8.xml"/>
		</Relationships>
</file>

<file path=ppt/notesSlides/_rels/notesSlide3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9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0.xml"/>
		</Relationships>
</file>

<file path=ppt/notesSlides/_rels/notesSlide3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1.xml"/>
		</Relationships>
</file>

<file path=ppt/notesSlides/_rels/notesSlide3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2.xml"/>
		</Relationships>
</file>

<file path=ppt/notesSlides/_rels/notesSlide3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3.xml"/>
		</Relationships>
</file>

<file path=ppt/notesSlides/_rels/notesSlide3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4.xml"/>
		</Relationships>
</file>

<file path=ppt/notesSlides/_rels/notesSlide3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5.xml"/>
		</Relationships>
</file>

<file path=ppt/notesSlides/_rels/notesSlide3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6.xml"/>
		</Relationships>
</file>

<file path=ppt/notesSlides/_rels/notesSlide3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7.xml"/>
		</Relationships>
</file>

<file path=ppt/notesSlides/_rels/notesSlide3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8.xml"/>
		</Relationships>
</file>

<file path=ppt/notesSlides/_rels/notesSlide3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9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0.xml"/>
		</Relationships>
</file>

<file path=ppt/notesSlides/_rels/notesSlide3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1.xml"/>
		</Relationships>
</file>

<file path=ppt/notesSlides/_rels/notesSlide3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2.xml"/>
		</Relationships>
</file>

<file path=ppt/notesSlides/_rels/notesSlide3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3.xml"/>
		</Relationships>
</file>

<file path=ppt/notesSlides/_rels/notesSlide3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4.xml"/>
		</Relationships>
</file>

<file path=ppt/notesSlides/_rels/notesSlide3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5.xml"/>
		</Relationships>
</file>

<file path=ppt/notesSlides/_rels/notesSlide3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6.xml"/>
		</Relationships>
</file>

<file path=ppt/notesSlides/_rels/notesSlide3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7.xml"/>
		</Relationships>
</file>

<file path=ppt/notesSlides/_rels/notesSlide3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8.xml"/>
		</Relationships>
</file>

<file path=ppt/notesSlides/_rels/notesSlide3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9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0.xml"/>
		</Relationships>
</file>

<file path=ppt/notesSlides/_rels/notesSlide3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1.xml"/>
		</Relationships>
</file>

<file path=ppt/notesSlides/_rels/notesSlide3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2.xml"/>
		</Relationships>
</file>

<file path=ppt/notesSlides/_rels/notesSlide3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3.xml"/>
		</Relationships>
</file>

<file path=ppt/notesSlides/_rels/notesSlide3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4.xml"/>
		</Relationships>
</file>

<file path=ppt/notesSlides/_rels/notesSlide3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5.xml"/>
		</Relationships>
</file>

<file path=ppt/notesSlides/_rels/notesSlide3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6.xml"/>
		</Relationships>
</file>

<file path=ppt/notesSlides/_rels/notesSlide3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7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0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1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0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1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2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3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0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1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3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357</Slides>
  <Notes>357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357</vt:i4>
      </vt:variant>
    </vt:vector>
  </HeadingPairs>
  <TitlesOfParts>
    <vt:vector size="36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  <vt:lpstr>Slide 286</vt:lpstr>
      <vt:lpstr>Slide 287</vt:lpstr>
      <vt:lpstr>Slide 288</vt:lpstr>
      <vt:lpstr>Slide 289</vt:lpstr>
      <vt:lpstr>Slide 290</vt:lpstr>
      <vt:lpstr>Slide 291</vt:lpstr>
      <vt:lpstr>Slide 292</vt:lpstr>
      <vt:lpstr>Slide 293</vt:lpstr>
      <vt:lpstr>Slide 294</vt:lpstr>
      <vt:lpstr>Slide 295</vt:lpstr>
      <vt:lpstr>Slide 296</vt:lpstr>
      <vt:lpstr>Slide 297</vt:lpstr>
      <vt:lpstr>Slide 298</vt:lpstr>
      <vt:lpstr>Slide 299</vt:lpstr>
      <vt:lpstr>Slide 300</vt:lpstr>
      <vt:lpstr>Slide 301</vt:lpstr>
      <vt:lpstr>Slide 302</vt:lpstr>
      <vt:lpstr>Slide 303</vt:lpstr>
      <vt:lpstr>Slide 304</vt:lpstr>
      <vt:lpstr>Slide 305</vt:lpstr>
      <vt:lpstr>Slide 306</vt:lpstr>
      <vt:lpstr>Slide 307</vt:lpstr>
      <vt:lpstr>Slide 308</vt:lpstr>
      <vt:lpstr>Slide 309</vt:lpstr>
      <vt:lpstr>Slide 310</vt:lpstr>
      <vt:lpstr>Slide 311</vt:lpstr>
      <vt:lpstr>Slide 312</vt:lpstr>
      <vt:lpstr>Slide 313</vt:lpstr>
      <vt:lpstr>Slide 314</vt:lpstr>
      <vt:lpstr>Slide 315</vt:lpstr>
      <vt:lpstr>Slide 316</vt:lpstr>
      <vt:lpstr>Slide 317</vt:lpstr>
      <vt:lpstr>Slide 318</vt:lpstr>
      <vt:lpstr>Slide 319</vt:lpstr>
      <vt:lpstr>Slide 320</vt:lpstr>
      <vt:lpstr>Slide 321</vt:lpstr>
      <vt:lpstr>Slide 322</vt:lpstr>
      <vt:lpstr>Slide 323</vt:lpstr>
      <vt:lpstr>Slide 324</vt:lpstr>
      <vt:lpstr>Slide 325</vt:lpstr>
      <vt:lpstr>Slide 326</vt:lpstr>
      <vt:lpstr>Slide 327</vt:lpstr>
      <vt:lpstr>Slide 328</vt:lpstr>
      <vt:lpstr>Slide 329</vt:lpstr>
      <vt:lpstr>Slide 330</vt:lpstr>
      <vt:lpstr>Slide 331</vt:lpstr>
      <vt:lpstr>Slide 332</vt:lpstr>
      <vt:lpstr>Slide 333</vt:lpstr>
      <vt:lpstr>Slide 334</vt:lpstr>
      <vt:lpstr>Slide 335</vt:lpstr>
      <vt:lpstr>Slide 336</vt:lpstr>
      <vt:lpstr>Slide 337</vt:lpstr>
      <vt:lpstr>Slide 338</vt:lpstr>
      <vt:lpstr>Slide 339</vt:lpstr>
      <vt:lpstr>Slide 340</vt:lpstr>
      <vt:lpstr>Slide 341</vt:lpstr>
      <vt:lpstr>Slide 342</vt:lpstr>
      <vt:lpstr>Slide 343</vt:lpstr>
      <vt:lpstr>Slide 344</vt:lpstr>
      <vt:lpstr>Slide 345</vt:lpstr>
      <vt:lpstr>Slide 346</vt:lpstr>
      <vt:lpstr>Slide 347</vt:lpstr>
      <vt:lpstr>Slide 348</vt:lpstr>
      <vt:lpstr>Slide 349</vt:lpstr>
      <vt:lpstr>Slide 350</vt:lpstr>
      <vt:lpstr>Slide 351</vt:lpstr>
      <vt:lpstr>Slide 352</vt:lpstr>
      <vt:lpstr>Slide 353</vt:lpstr>
      <vt:lpstr>Slide 354</vt:lpstr>
      <vt:lpstr>Slide 355</vt:lpstr>
      <vt:lpstr>Slide 356</vt:lpstr>
      <vt:lpstr>Slide 357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2021-10-29T04:52:20Z</dcterms:created>
  <dcterms:modified xsi:type="dcterms:W3CDTF">2021-10-29T04:52:20Z</dcterms:modified>
</cp:coreProperties>
</file>